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5"/>
  </p:notesMasterIdLst>
  <p:sldIdLst>
    <p:sldId id="256" r:id="rId2"/>
    <p:sldId id="258" r:id="rId3"/>
    <p:sldId id="259" r:id="rId4"/>
    <p:sldId id="260" r:id="rId5"/>
    <p:sldId id="261" r:id="rId6"/>
    <p:sldId id="328" r:id="rId7"/>
    <p:sldId id="398" r:id="rId8"/>
    <p:sldId id="386" r:id="rId9"/>
    <p:sldId id="286" r:id="rId10"/>
    <p:sldId id="414" r:id="rId11"/>
    <p:sldId id="415" r:id="rId12"/>
    <p:sldId id="418" r:id="rId13"/>
    <p:sldId id="419"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3203" autoAdjust="0"/>
  </p:normalViewPr>
  <p:slideViewPr>
    <p:cSldViewPr snapToGrid="0">
      <p:cViewPr varScale="1">
        <p:scale>
          <a:sx n="77" d="100"/>
          <a:sy n="77" d="100"/>
        </p:scale>
        <p:origin x="883"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6573294-B73B-4EDB-8E53-9D4F63D055DC}"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7119BF5A-C53F-40A2-8E61-0AF5D458C535}">
      <dgm:prSet/>
      <dgm:spPr/>
      <dgm:t>
        <a:bodyPr/>
        <a:lstStyle/>
        <a:p>
          <a:r>
            <a:rPr lang="en-US"/>
            <a:t>1. No one has researched OCR for the Kazakh language before</a:t>
          </a:r>
        </a:p>
      </dgm:t>
    </dgm:pt>
    <dgm:pt modelId="{17C99D4B-A1AB-4BE8-A494-349E4D09C648}" type="parTrans" cxnId="{19004963-0990-409B-A815-781264CA9842}">
      <dgm:prSet/>
      <dgm:spPr/>
      <dgm:t>
        <a:bodyPr/>
        <a:lstStyle/>
        <a:p>
          <a:endParaRPr lang="en-US"/>
        </a:p>
      </dgm:t>
    </dgm:pt>
    <dgm:pt modelId="{43868391-7DDA-430F-9235-550D0770F442}" type="sibTrans" cxnId="{19004963-0990-409B-A815-781264CA9842}">
      <dgm:prSet/>
      <dgm:spPr/>
      <dgm:t>
        <a:bodyPr/>
        <a:lstStyle/>
        <a:p>
          <a:endParaRPr lang="en-US"/>
        </a:p>
      </dgm:t>
    </dgm:pt>
    <dgm:pt modelId="{B5ABA6F5-67A8-4C21-A94D-139EFBB9CBF0}">
      <dgm:prSet/>
      <dgm:spPr/>
      <dgm:t>
        <a:bodyPr/>
        <a:lstStyle/>
        <a:p>
          <a:r>
            <a:rPr lang="en-US"/>
            <a:t>2. We generated dataset of Kazakh letters for training</a:t>
          </a:r>
        </a:p>
      </dgm:t>
    </dgm:pt>
    <dgm:pt modelId="{21DC041C-811B-4AC6-B44F-21FB268DC90F}" type="parTrans" cxnId="{382B733F-CE4B-4F5B-B12D-6873CD1083A5}">
      <dgm:prSet/>
      <dgm:spPr/>
      <dgm:t>
        <a:bodyPr/>
        <a:lstStyle/>
        <a:p>
          <a:endParaRPr lang="en-US"/>
        </a:p>
      </dgm:t>
    </dgm:pt>
    <dgm:pt modelId="{C5657ACF-3BB6-4DC3-9E4C-086CD9BCE5AF}" type="sibTrans" cxnId="{382B733F-CE4B-4F5B-B12D-6873CD1083A5}">
      <dgm:prSet/>
      <dgm:spPr/>
      <dgm:t>
        <a:bodyPr/>
        <a:lstStyle/>
        <a:p>
          <a:endParaRPr lang="en-US"/>
        </a:p>
      </dgm:t>
    </dgm:pt>
    <dgm:pt modelId="{EAC0C9B3-91A0-462F-8BD8-E5C9DE70A0C1}">
      <dgm:prSet/>
      <dgm:spPr/>
      <dgm:t>
        <a:bodyPr/>
        <a:lstStyle/>
        <a:p>
          <a:r>
            <a:rPr lang="en-US" dirty="0"/>
            <a:t>3. We trained and tested network for OCR</a:t>
          </a:r>
        </a:p>
      </dgm:t>
    </dgm:pt>
    <dgm:pt modelId="{8262A143-3482-4D6F-A97C-5869AD0C7638}" type="parTrans" cxnId="{2BFAD2D6-8DC0-4442-A1C7-CADD30FEEBE6}">
      <dgm:prSet/>
      <dgm:spPr/>
      <dgm:t>
        <a:bodyPr/>
        <a:lstStyle/>
        <a:p>
          <a:endParaRPr lang="en-US"/>
        </a:p>
      </dgm:t>
    </dgm:pt>
    <dgm:pt modelId="{8615F636-3D9C-4302-A84D-206C63DC9D3F}" type="sibTrans" cxnId="{2BFAD2D6-8DC0-4442-A1C7-CADD30FEEBE6}">
      <dgm:prSet/>
      <dgm:spPr/>
      <dgm:t>
        <a:bodyPr/>
        <a:lstStyle/>
        <a:p>
          <a:endParaRPr lang="en-US"/>
        </a:p>
      </dgm:t>
    </dgm:pt>
    <dgm:pt modelId="{E6D0680A-C1B8-412C-9CB4-89FB0733E373}" type="pres">
      <dgm:prSet presAssocID="{E6573294-B73B-4EDB-8E53-9D4F63D055DC}" presName="linear" presStyleCnt="0">
        <dgm:presLayoutVars>
          <dgm:animLvl val="lvl"/>
          <dgm:resizeHandles val="exact"/>
        </dgm:presLayoutVars>
      </dgm:prSet>
      <dgm:spPr/>
    </dgm:pt>
    <dgm:pt modelId="{88975CA8-C4CC-41CA-A0B0-3889628F1CE5}" type="pres">
      <dgm:prSet presAssocID="{7119BF5A-C53F-40A2-8E61-0AF5D458C535}" presName="parentText" presStyleLbl="node1" presStyleIdx="0" presStyleCnt="3">
        <dgm:presLayoutVars>
          <dgm:chMax val="0"/>
          <dgm:bulletEnabled val="1"/>
        </dgm:presLayoutVars>
      </dgm:prSet>
      <dgm:spPr/>
    </dgm:pt>
    <dgm:pt modelId="{E6CE4F83-20AB-403B-A0E5-6B5E31676E8A}" type="pres">
      <dgm:prSet presAssocID="{43868391-7DDA-430F-9235-550D0770F442}" presName="spacer" presStyleCnt="0"/>
      <dgm:spPr/>
    </dgm:pt>
    <dgm:pt modelId="{5586510B-5021-4FD6-A1C1-04ABB99F005B}" type="pres">
      <dgm:prSet presAssocID="{B5ABA6F5-67A8-4C21-A94D-139EFBB9CBF0}" presName="parentText" presStyleLbl="node1" presStyleIdx="1" presStyleCnt="3">
        <dgm:presLayoutVars>
          <dgm:chMax val="0"/>
          <dgm:bulletEnabled val="1"/>
        </dgm:presLayoutVars>
      </dgm:prSet>
      <dgm:spPr/>
    </dgm:pt>
    <dgm:pt modelId="{CE92B955-CF30-4068-AC81-6484354D7B25}" type="pres">
      <dgm:prSet presAssocID="{C5657ACF-3BB6-4DC3-9E4C-086CD9BCE5AF}" presName="spacer" presStyleCnt="0"/>
      <dgm:spPr/>
    </dgm:pt>
    <dgm:pt modelId="{BD73F308-9B67-4280-B112-09D63275FFAF}" type="pres">
      <dgm:prSet presAssocID="{EAC0C9B3-91A0-462F-8BD8-E5C9DE70A0C1}" presName="parentText" presStyleLbl="node1" presStyleIdx="2" presStyleCnt="3">
        <dgm:presLayoutVars>
          <dgm:chMax val="0"/>
          <dgm:bulletEnabled val="1"/>
        </dgm:presLayoutVars>
      </dgm:prSet>
      <dgm:spPr/>
    </dgm:pt>
  </dgm:ptLst>
  <dgm:cxnLst>
    <dgm:cxn modelId="{382B733F-CE4B-4F5B-B12D-6873CD1083A5}" srcId="{E6573294-B73B-4EDB-8E53-9D4F63D055DC}" destId="{B5ABA6F5-67A8-4C21-A94D-139EFBB9CBF0}" srcOrd="1" destOrd="0" parTransId="{21DC041C-811B-4AC6-B44F-21FB268DC90F}" sibTransId="{C5657ACF-3BB6-4DC3-9E4C-086CD9BCE5AF}"/>
    <dgm:cxn modelId="{19004963-0990-409B-A815-781264CA9842}" srcId="{E6573294-B73B-4EDB-8E53-9D4F63D055DC}" destId="{7119BF5A-C53F-40A2-8E61-0AF5D458C535}" srcOrd="0" destOrd="0" parTransId="{17C99D4B-A1AB-4BE8-A494-349E4D09C648}" sibTransId="{43868391-7DDA-430F-9235-550D0770F442}"/>
    <dgm:cxn modelId="{A178E845-29D1-478A-826C-64FEB4E6AA77}" type="presOf" srcId="{EAC0C9B3-91A0-462F-8BD8-E5C9DE70A0C1}" destId="{BD73F308-9B67-4280-B112-09D63275FFAF}" srcOrd="0" destOrd="0" presId="urn:microsoft.com/office/officeart/2005/8/layout/vList2"/>
    <dgm:cxn modelId="{1B54AB7F-170E-4A90-8DEB-36270BD267C2}" type="presOf" srcId="{B5ABA6F5-67A8-4C21-A94D-139EFBB9CBF0}" destId="{5586510B-5021-4FD6-A1C1-04ABB99F005B}" srcOrd="0" destOrd="0" presId="urn:microsoft.com/office/officeart/2005/8/layout/vList2"/>
    <dgm:cxn modelId="{4626E891-0A03-4FAF-AE2E-A4894B8063DB}" type="presOf" srcId="{7119BF5A-C53F-40A2-8E61-0AF5D458C535}" destId="{88975CA8-C4CC-41CA-A0B0-3889628F1CE5}" srcOrd="0" destOrd="0" presId="urn:microsoft.com/office/officeart/2005/8/layout/vList2"/>
    <dgm:cxn modelId="{2BFAD2D6-8DC0-4442-A1C7-CADD30FEEBE6}" srcId="{E6573294-B73B-4EDB-8E53-9D4F63D055DC}" destId="{EAC0C9B3-91A0-462F-8BD8-E5C9DE70A0C1}" srcOrd="2" destOrd="0" parTransId="{8262A143-3482-4D6F-A97C-5869AD0C7638}" sibTransId="{8615F636-3D9C-4302-A84D-206C63DC9D3F}"/>
    <dgm:cxn modelId="{7912CDFB-4C08-4036-89C8-7F48FA718FED}" type="presOf" srcId="{E6573294-B73B-4EDB-8E53-9D4F63D055DC}" destId="{E6D0680A-C1B8-412C-9CB4-89FB0733E373}" srcOrd="0" destOrd="0" presId="urn:microsoft.com/office/officeart/2005/8/layout/vList2"/>
    <dgm:cxn modelId="{ACD0906C-7C8A-4007-B76D-3DF681BBF4CC}" type="presParOf" srcId="{E6D0680A-C1B8-412C-9CB4-89FB0733E373}" destId="{88975CA8-C4CC-41CA-A0B0-3889628F1CE5}" srcOrd="0" destOrd="0" presId="urn:microsoft.com/office/officeart/2005/8/layout/vList2"/>
    <dgm:cxn modelId="{75D232CA-CFEE-439C-9AA9-32E36503381A}" type="presParOf" srcId="{E6D0680A-C1B8-412C-9CB4-89FB0733E373}" destId="{E6CE4F83-20AB-403B-A0E5-6B5E31676E8A}" srcOrd="1" destOrd="0" presId="urn:microsoft.com/office/officeart/2005/8/layout/vList2"/>
    <dgm:cxn modelId="{3F2F78B5-35F0-45F2-AF56-7C85368CBCB7}" type="presParOf" srcId="{E6D0680A-C1B8-412C-9CB4-89FB0733E373}" destId="{5586510B-5021-4FD6-A1C1-04ABB99F005B}" srcOrd="2" destOrd="0" presId="urn:microsoft.com/office/officeart/2005/8/layout/vList2"/>
    <dgm:cxn modelId="{90C6C852-C11B-4DF9-8A33-80EFE37DE2BF}" type="presParOf" srcId="{E6D0680A-C1B8-412C-9CB4-89FB0733E373}" destId="{CE92B955-CF30-4068-AC81-6484354D7B25}" srcOrd="3" destOrd="0" presId="urn:microsoft.com/office/officeart/2005/8/layout/vList2"/>
    <dgm:cxn modelId="{FDDDBD23-31F2-4701-9776-470442046063}" type="presParOf" srcId="{E6D0680A-C1B8-412C-9CB4-89FB0733E373}" destId="{BD73F308-9B67-4280-B112-09D63275FFAF}"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8975CA8-C4CC-41CA-A0B0-3889628F1CE5}">
      <dsp:nvSpPr>
        <dsp:cNvPr id="0" name=""/>
        <dsp:cNvSpPr/>
      </dsp:nvSpPr>
      <dsp:spPr>
        <a:xfrm>
          <a:off x="0" y="48969"/>
          <a:ext cx="10515600" cy="13525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en-US" sz="3400" kern="1200"/>
            <a:t>1. No one has researched OCR for the Kazakh language before</a:t>
          </a:r>
        </a:p>
      </dsp:txBody>
      <dsp:txXfrm>
        <a:off x="66025" y="114994"/>
        <a:ext cx="10383550" cy="1220470"/>
      </dsp:txXfrm>
    </dsp:sp>
    <dsp:sp modelId="{5586510B-5021-4FD6-A1C1-04ABB99F005B}">
      <dsp:nvSpPr>
        <dsp:cNvPr id="0" name=""/>
        <dsp:cNvSpPr/>
      </dsp:nvSpPr>
      <dsp:spPr>
        <a:xfrm>
          <a:off x="0" y="1499409"/>
          <a:ext cx="10515600" cy="13525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en-US" sz="3400" kern="1200"/>
            <a:t>2. We generated dataset of Kazakh letters for training</a:t>
          </a:r>
        </a:p>
      </dsp:txBody>
      <dsp:txXfrm>
        <a:off x="66025" y="1565434"/>
        <a:ext cx="10383550" cy="1220470"/>
      </dsp:txXfrm>
    </dsp:sp>
    <dsp:sp modelId="{BD73F308-9B67-4280-B112-09D63275FFAF}">
      <dsp:nvSpPr>
        <dsp:cNvPr id="0" name=""/>
        <dsp:cNvSpPr/>
      </dsp:nvSpPr>
      <dsp:spPr>
        <a:xfrm>
          <a:off x="0" y="2949848"/>
          <a:ext cx="10515600" cy="13525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en-US" sz="3400" kern="1200" dirty="0"/>
            <a:t>3. We trained and tested network for OCR</a:t>
          </a:r>
        </a:p>
      </dsp:txBody>
      <dsp:txXfrm>
        <a:off x="66025" y="3015873"/>
        <a:ext cx="10383550" cy="122047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947958F-364F-47CF-90DE-D68CA49A406B}" type="datetimeFigureOut">
              <a:rPr lang="en-US" smtClean="0"/>
              <a:t>12/23/2021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AA5A538-86DE-417E-B804-2E40F71229AF}" type="slidenum">
              <a:rPr lang="en-US" smtClean="0"/>
              <a:t>‹#›</a:t>
            </a:fld>
            <a:endParaRPr lang="en-US"/>
          </a:p>
        </p:txBody>
      </p:sp>
    </p:spTree>
    <p:extLst>
      <p:ext uri="{BB962C8B-B14F-4D97-AF65-F5344CB8AC3E}">
        <p14:creationId xmlns:p14="http://schemas.microsoft.com/office/powerpoint/2010/main" val="11813077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solve this problem, we have generated data by writing a python script for obtaining Kazakh letters and saved them as a given letter. The script receives a scanned or photographed Kazakh text using PIL and defines words using the </a:t>
            </a:r>
            <a:r>
              <a:rPr lang="en-US" dirty="0" err="1"/>
              <a:t>pytesseract</a:t>
            </a:r>
            <a:r>
              <a:rPr lang="en-US" dirty="0"/>
              <a:t> library. Initially, we tried to get the coordinates of the letters using the </a:t>
            </a:r>
            <a:r>
              <a:rPr lang="en-US" dirty="0" err="1"/>
              <a:t>pytesseract</a:t>
            </a:r>
            <a:r>
              <a:rPr lang="en-US" dirty="0"/>
              <a:t> itself, but it does not show the correct coordinates, although it recognizes the words correctly. For our script to work correctly, we decided to use cv2 library and processed our image with a threshold function. Then we found letter contours using the </a:t>
            </a:r>
            <a:r>
              <a:rPr lang="en-US" dirty="0" err="1"/>
              <a:t>findContours</a:t>
            </a:r>
            <a:r>
              <a:rPr lang="en-US" dirty="0"/>
              <a:t> function, but the contour does not understand the letters and selects all objects in the images. </a:t>
            </a:r>
          </a:p>
          <a:p>
            <a:r>
              <a:rPr lang="en-US" dirty="0"/>
              <a:t>While processing our images, we ran into a problem with the letters "</a:t>
            </a:r>
            <a:r>
              <a:rPr lang="en-US" dirty="0" err="1"/>
              <a:t>ы"and</a:t>
            </a:r>
            <a:r>
              <a:rPr lang="en-US" dirty="0"/>
              <a:t> "й". Because our script split them into two parts and considered them to be different letters as in the Picture I (b). To solve this problem, we merged two adjacent images where these letters met. For this, additional functions were created: horizontal union for "ы“ and vertical union for "й". Consequently, script separates the words into letters for every 42 Kazakh letters. Further we saved them as a separate image as in the Picture I (c). and this process occurred until we collect enough data for data augmentation. After this process, we increase the amount of data to improve model accuracy.</a:t>
            </a:r>
          </a:p>
        </p:txBody>
      </p:sp>
      <p:sp>
        <p:nvSpPr>
          <p:cNvPr id="4" name="Slide Number Placeholder 3"/>
          <p:cNvSpPr>
            <a:spLocks noGrp="1"/>
          </p:cNvSpPr>
          <p:nvPr>
            <p:ph type="sldNum" sz="quarter" idx="5"/>
          </p:nvPr>
        </p:nvSpPr>
        <p:spPr/>
        <p:txBody>
          <a:bodyPr/>
          <a:lstStyle/>
          <a:p>
            <a:fld id="{EAA5A538-86DE-417E-B804-2E40F71229AF}" type="slidenum">
              <a:rPr lang="en-US" smtClean="0"/>
              <a:t>4</a:t>
            </a:fld>
            <a:endParaRPr lang="en-US"/>
          </a:p>
        </p:txBody>
      </p:sp>
    </p:spTree>
    <p:extLst>
      <p:ext uri="{BB962C8B-B14F-4D97-AF65-F5344CB8AC3E}">
        <p14:creationId xmlns:p14="http://schemas.microsoft.com/office/powerpoint/2010/main" val="36281496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AA5A538-86DE-417E-B804-2E40F71229AF}" type="slidenum">
              <a:rPr lang="en-US" smtClean="0"/>
              <a:t>5</a:t>
            </a:fld>
            <a:endParaRPr lang="en-US"/>
          </a:p>
        </p:txBody>
      </p:sp>
    </p:spTree>
    <p:extLst>
      <p:ext uri="{BB962C8B-B14F-4D97-AF65-F5344CB8AC3E}">
        <p14:creationId xmlns:p14="http://schemas.microsoft.com/office/powerpoint/2010/main" val="7850054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7"/>
        <p:cNvGrpSpPr/>
        <p:nvPr/>
      </p:nvGrpSpPr>
      <p:grpSpPr>
        <a:xfrm>
          <a:off x="0" y="0"/>
          <a:ext cx="0" cy="0"/>
          <a:chOff x="0" y="0"/>
          <a:chExt cx="0" cy="0"/>
        </a:xfrm>
      </p:grpSpPr>
      <p:sp>
        <p:nvSpPr>
          <p:cNvPr id="1878" name="Google Shape;1878;p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79" name="Google Shape;1879;p7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t>To get more data, we needed to make minor alterations to our existing dataset. Minor changes such as flips or translations or rotations. For this we have used data augmentation: a technique to increase the diversity of the training set by applying random (but realistic) transformations. Applying these small amounts of variations on the original image does not change its target class but only provides a new perspective of capturing the object in real life. It is quite often used for building deep learning models. In our work we used several techniques of data augmentation such as </a:t>
            </a:r>
            <a:r>
              <a:rPr lang="en-US" dirty="0" err="1"/>
              <a:t>Keras</a:t>
            </a:r>
            <a:r>
              <a:rPr lang="en-US" dirty="0"/>
              <a:t> </a:t>
            </a:r>
            <a:r>
              <a:rPr lang="en-US" dirty="0" err="1"/>
              <a:t>ImageDataGenerator</a:t>
            </a:r>
            <a:r>
              <a:rPr lang="en-US" dirty="0"/>
              <a:t>, </a:t>
            </a:r>
            <a:r>
              <a:rPr lang="en-US" dirty="0" err="1"/>
              <a:t>Albumentations</a:t>
            </a:r>
            <a:r>
              <a:rPr lang="en-US" dirty="0"/>
              <a:t> Augmentations, ‘</a:t>
            </a:r>
            <a:r>
              <a:rPr lang="en-US" dirty="0" err="1"/>
              <a:t>imgaug</a:t>
            </a:r>
            <a:r>
              <a:rPr lang="en-US" dirty="0"/>
              <a:t>‘ Based Augmentations, TensorFlow-Based Augmentations </a:t>
            </a:r>
            <a:r>
              <a:rPr lang="en-US" dirty="0" err="1"/>
              <a:t>Keras</a:t>
            </a:r>
            <a:r>
              <a:rPr lang="en-US" dirty="0"/>
              <a:t> </a:t>
            </a:r>
            <a:r>
              <a:rPr lang="en-US" dirty="0" err="1"/>
              <a:t>ImageDataGenerator</a:t>
            </a:r>
            <a:r>
              <a:rPr lang="en-US" dirty="0"/>
              <a:t> 1 class provides a quick and easy way to augment the images. It provides a host of different augmentation techniques like standardization, rotation, shifts, flips, brightness change, and many more. However, the main benefit of using the </a:t>
            </a:r>
            <a:r>
              <a:rPr lang="en-US" dirty="0" err="1"/>
              <a:t>Keras</a:t>
            </a:r>
            <a:r>
              <a:rPr lang="en-US" dirty="0"/>
              <a:t> </a:t>
            </a:r>
            <a:r>
              <a:rPr lang="en-US" dirty="0" err="1"/>
              <a:t>ImageDataGenerator</a:t>
            </a:r>
            <a:r>
              <a:rPr lang="en-US" dirty="0"/>
              <a:t> class is that it is designed to provide real-time data augmentation. Meaning it is generating augmented images on the fly while the model is still in the training stage.</a:t>
            </a:r>
          </a:p>
          <a:p>
            <a:pPr marL="0" lvl="0" indent="0" algn="l" rtl="0">
              <a:spcBef>
                <a:spcPts val="0"/>
              </a:spcBef>
              <a:spcAft>
                <a:spcPts val="0"/>
              </a:spcAft>
              <a:buNone/>
            </a:pPr>
            <a:endParaRPr dirty="0"/>
          </a:p>
        </p:txBody>
      </p:sp>
      <p:sp>
        <p:nvSpPr>
          <p:cNvPr id="1880" name="Google Shape;1880;p7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a:t>
            </a:fld>
            <a:endParaRPr/>
          </a:p>
        </p:txBody>
      </p:sp>
    </p:spTree>
    <p:extLst>
      <p:ext uri="{BB962C8B-B14F-4D97-AF65-F5344CB8AC3E}">
        <p14:creationId xmlns:p14="http://schemas.microsoft.com/office/powerpoint/2010/main" val="23026684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6"/>
        <p:cNvGrpSpPr/>
        <p:nvPr/>
      </p:nvGrpSpPr>
      <p:grpSpPr>
        <a:xfrm>
          <a:off x="0" y="0"/>
          <a:ext cx="0" cy="0"/>
          <a:chOff x="0" y="0"/>
          <a:chExt cx="0" cy="0"/>
        </a:xfrm>
      </p:grpSpPr>
      <p:sp>
        <p:nvSpPr>
          <p:cNvPr id="5947" name="Google Shape;5947;p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948" name="Google Shape;5948;p14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err="1"/>
              <a:t>Albumentations</a:t>
            </a:r>
            <a:r>
              <a:rPr lang="en-US" dirty="0"/>
              <a:t> 2 is a Python library for fast and flexible image augmentations. </a:t>
            </a:r>
            <a:r>
              <a:rPr lang="en-US" dirty="0" err="1"/>
              <a:t>Albumentations</a:t>
            </a:r>
            <a:r>
              <a:rPr lang="en-US" dirty="0"/>
              <a:t> efficiently implements a rich variety of image transform operations that are optimized for performance, and does so while providing a concise, yet powerful image augmentation interface for different computer vision tasks, including object classification, segmentation, and detection. </a:t>
            </a:r>
            <a:r>
              <a:rPr lang="en-US" dirty="0" err="1"/>
              <a:t>imgaug</a:t>
            </a:r>
            <a:r>
              <a:rPr lang="en-US" dirty="0"/>
              <a:t> 3 is a library for image augmentation in machine learning experiments. It supports a wide range of augmentation techniques, allows to easily combine these and to execute them in random order or on multiple CPU cores, has a simple yet powerful stochastic interface and can not only augment images, but also </a:t>
            </a:r>
            <a:r>
              <a:rPr lang="en-US" dirty="0" err="1"/>
              <a:t>keypoints</a:t>
            </a:r>
            <a:r>
              <a:rPr lang="en-US" dirty="0"/>
              <a:t>/landmarks, bounding boxes, heatmaps and segmentation maps.</a:t>
            </a:r>
          </a:p>
          <a:p>
            <a:pPr marL="0" lvl="0" indent="0" algn="l" rtl="0">
              <a:spcBef>
                <a:spcPts val="0"/>
              </a:spcBef>
              <a:spcAft>
                <a:spcPts val="0"/>
              </a:spcAft>
              <a:buNone/>
            </a:pPr>
            <a:r>
              <a:rPr lang="en-US" dirty="0"/>
              <a:t>In TensorFlow 4 , data augmentation is accomplished using the </a:t>
            </a:r>
            <a:r>
              <a:rPr lang="en-US" dirty="0" err="1"/>
              <a:t>ImageDataGenerator</a:t>
            </a:r>
            <a:r>
              <a:rPr lang="en-US" dirty="0"/>
              <a:t> class. It is exceedingly simple to understand and to use. The entire dataset is looped over in each epoch, and the images in the dataset are transformed as per the options and values selected.</a:t>
            </a:r>
            <a:endParaRPr dirty="0"/>
          </a:p>
        </p:txBody>
      </p:sp>
      <p:sp>
        <p:nvSpPr>
          <p:cNvPr id="5949" name="Google Shape;5949;p14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a:t>
            </a:fld>
            <a:endParaRPr/>
          </a:p>
        </p:txBody>
      </p:sp>
    </p:spTree>
    <p:extLst>
      <p:ext uri="{BB962C8B-B14F-4D97-AF65-F5344CB8AC3E}">
        <p14:creationId xmlns:p14="http://schemas.microsoft.com/office/powerpoint/2010/main" val="33548494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11"/>
        <p:cNvGrpSpPr/>
        <p:nvPr/>
      </p:nvGrpSpPr>
      <p:grpSpPr>
        <a:xfrm>
          <a:off x="0" y="0"/>
          <a:ext cx="0" cy="0"/>
          <a:chOff x="0" y="0"/>
          <a:chExt cx="0" cy="0"/>
        </a:xfrm>
      </p:grpSpPr>
      <p:sp>
        <p:nvSpPr>
          <p:cNvPr id="5712" name="Google Shape;5712;p13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In literature review we found different research approaches in Optical text recognition for many languages but besides the Kazakh language. Including this fact, we made a decision to create our methodology for Kazakh Language in OCR. Our idea is separate every row into words, then these words to characters. After partition steps we recognize every character in trained model on VGG16 architectures. This architecture integrated and trained on every character especially 42 </a:t>
            </a:r>
            <a:r>
              <a:rPr lang="en-US" dirty="0" err="1"/>
              <a:t>kazakh</a:t>
            </a:r>
            <a:r>
              <a:rPr lang="en-US" dirty="0"/>
              <a:t> letters both in uppercase and lowercase. After we trained a model, we estimated performance of our architecture on these metrics such as Accuracy, Mis-Classification, Sensitivity, Specificity, Precision, F1 Score, MCC. </a:t>
            </a:r>
            <a:endParaRPr dirty="0"/>
          </a:p>
        </p:txBody>
      </p:sp>
      <p:sp>
        <p:nvSpPr>
          <p:cNvPr id="5713" name="Google Shape;5713;p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816897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9"/>
        <p:cNvGrpSpPr/>
        <p:nvPr/>
      </p:nvGrpSpPr>
      <p:grpSpPr>
        <a:xfrm>
          <a:off x="0" y="0"/>
          <a:ext cx="0" cy="0"/>
          <a:chOff x="0" y="0"/>
          <a:chExt cx="0" cy="0"/>
        </a:xfrm>
      </p:grpSpPr>
      <p:sp>
        <p:nvSpPr>
          <p:cNvPr id="870" name="Google Shape;870;p3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The Visual Geometry Group (VGG) was the runner up of ImageNet Large Scale Visual Recognition Competition (ILSVRC) in 2014. The main contribution of this model shows that the depth (i.e., number of layers) of a convolutional neural network is the critical component of high recognition or classification accuracy [8]. In this architecture, two convolutional layers are used consecutively with a rectified linear unit (</a:t>
            </a:r>
            <a:r>
              <a:rPr lang="en-US" dirty="0" err="1"/>
              <a:t>ReLU</a:t>
            </a:r>
            <a:r>
              <a:rPr lang="en-US" dirty="0"/>
              <a:t>) activation function followed by single max-pooling layer, several fully connected layers with </a:t>
            </a:r>
            <a:r>
              <a:rPr lang="en-US" dirty="0" err="1"/>
              <a:t>ReLU</a:t>
            </a:r>
            <a:r>
              <a:rPr lang="en-US" dirty="0"/>
              <a:t> and soft-max as the final layer. The 3×3 convolutional filters with stride 2 is applied for performing filtering and sub-sampling operations simultaneously in VGG-E version. There are three types of </a:t>
            </a:r>
            <a:r>
              <a:rPr lang="en-US" dirty="0" err="1"/>
              <a:t>VGGNet</a:t>
            </a:r>
            <a:r>
              <a:rPr lang="en-US" dirty="0"/>
              <a:t> based on the architecture. These three network contains 11, 16 and 19 layers and named as VGG-11, VGG-16 and VGG-19, respectively. The basic structure for VGG-11 architecture is shown in Fig. 3. There are five convolution layers, three max-pooling layers and three fully connected (FC) layers [8]. The configuration of VGG16 is as follows: number of convolution layers: 16, fully connected layers: 3, weights: 138 Million and Multiplication and Accumulates (MACs): 15.5G. In this architecture, the multiple convolutional layers are incorporated which is followed by a max-pooling layer. In this implementation, we have used VGG16 with less number of feature maps in each convolutional block compared to standard VFF16 model [8].</a:t>
            </a:r>
            <a:endParaRPr dirty="0"/>
          </a:p>
        </p:txBody>
      </p:sp>
      <p:sp>
        <p:nvSpPr>
          <p:cNvPr id="871" name="Google Shape;871;p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104160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learning curve of our model. As we can clearly seen from the diagrams that learning curves are very good trained and Training and Validation curves aren’t differ so much</a:t>
            </a:r>
          </a:p>
        </p:txBody>
      </p:sp>
      <p:sp>
        <p:nvSpPr>
          <p:cNvPr id="4" name="Slide Number Placeholder 3"/>
          <p:cNvSpPr>
            <a:spLocks noGrp="1"/>
          </p:cNvSpPr>
          <p:nvPr>
            <p:ph type="sldNum" sz="quarter" idx="5"/>
          </p:nvPr>
        </p:nvSpPr>
        <p:spPr/>
        <p:txBody>
          <a:bodyPr/>
          <a:lstStyle/>
          <a:p>
            <a:fld id="{EAA5A538-86DE-417E-B804-2E40F71229AF}" type="slidenum">
              <a:rPr lang="en-US" smtClean="0"/>
              <a:t>10</a:t>
            </a:fld>
            <a:endParaRPr lang="en-US"/>
          </a:p>
        </p:txBody>
      </p:sp>
    </p:spTree>
    <p:extLst>
      <p:ext uri="{BB962C8B-B14F-4D97-AF65-F5344CB8AC3E}">
        <p14:creationId xmlns:p14="http://schemas.microsoft.com/office/powerpoint/2010/main" val="16707665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order to evaluate the accuracy of the models performance we used metrics such as accuracy, sensitivity/recall, specificity, precision, F1 score, MCC.  A VGG16 architecture  gave us high performance results.. The overall results can be seen in the table below.</a:t>
            </a:r>
          </a:p>
        </p:txBody>
      </p:sp>
      <p:sp>
        <p:nvSpPr>
          <p:cNvPr id="4" name="Slide Number Placeholder 3"/>
          <p:cNvSpPr>
            <a:spLocks noGrp="1"/>
          </p:cNvSpPr>
          <p:nvPr>
            <p:ph type="sldNum" sz="quarter" idx="5"/>
          </p:nvPr>
        </p:nvSpPr>
        <p:spPr/>
        <p:txBody>
          <a:bodyPr/>
          <a:lstStyle/>
          <a:p>
            <a:fld id="{EAA5A538-86DE-417E-B804-2E40F71229AF}" type="slidenum">
              <a:rPr lang="en-US" smtClean="0"/>
              <a:t>11</a:t>
            </a:fld>
            <a:endParaRPr lang="en-US"/>
          </a:p>
        </p:txBody>
      </p:sp>
    </p:spTree>
    <p:extLst>
      <p:ext uri="{BB962C8B-B14F-4D97-AF65-F5344CB8AC3E}">
        <p14:creationId xmlns:p14="http://schemas.microsoft.com/office/powerpoint/2010/main" val="12197061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516203-F1FA-4868-B52F-7353B3935CB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539E936-3F33-444E-8047-E74D83D9C41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62AB92E-4BE5-47DB-90BB-3DCB9C7C99FB}"/>
              </a:ext>
            </a:extLst>
          </p:cNvPr>
          <p:cNvSpPr>
            <a:spLocks noGrp="1"/>
          </p:cNvSpPr>
          <p:nvPr>
            <p:ph type="dt" sz="half" idx="10"/>
          </p:nvPr>
        </p:nvSpPr>
        <p:spPr/>
        <p:txBody>
          <a:bodyPr/>
          <a:lstStyle/>
          <a:p>
            <a:fld id="{7DE9199D-AAC7-476F-AE8D-61200B5BFB6D}" type="datetimeFigureOut">
              <a:rPr lang="en-US" smtClean="0"/>
              <a:t>12/23/2021</a:t>
            </a:fld>
            <a:endParaRPr lang="en-US"/>
          </a:p>
        </p:txBody>
      </p:sp>
      <p:sp>
        <p:nvSpPr>
          <p:cNvPr id="5" name="Footer Placeholder 4">
            <a:extLst>
              <a:ext uri="{FF2B5EF4-FFF2-40B4-BE49-F238E27FC236}">
                <a16:creationId xmlns:a16="http://schemas.microsoft.com/office/drawing/2014/main" id="{E8C3621A-6AC1-4A5A-863A-1406E310920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2CAB8C9-147C-4340-9D96-53EC6802906F}"/>
              </a:ext>
            </a:extLst>
          </p:cNvPr>
          <p:cNvSpPr>
            <a:spLocks noGrp="1"/>
          </p:cNvSpPr>
          <p:nvPr>
            <p:ph type="sldNum" sz="quarter" idx="12"/>
          </p:nvPr>
        </p:nvSpPr>
        <p:spPr/>
        <p:txBody>
          <a:bodyPr/>
          <a:lstStyle/>
          <a:p>
            <a:fld id="{7BC70730-6516-4555-A3AC-27F5E6F8BDC6}" type="slidenum">
              <a:rPr lang="en-US" smtClean="0"/>
              <a:t>‹#›</a:t>
            </a:fld>
            <a:endParaRPr lang="en-US"/>
          </a:p>
        </p:txBody>
      </p:sp>
    </p:spTree>
    <p:extLst>
      <p:ext uri="{BB962C8B-B14F-4D97-AF65-F5344CB8AC3E}">
        <p14:creationId xmlns:p14="http://schemas.microsoft.com/office/powerpoint/2010/main" val="34030630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679127-BFD7-4684-BB99-8CB0ADFA8D4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BB479CF-E71B-41D3-836B-69A444FAEBB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5DBAEC-284C-46C3-AE24-2E3B0C36DB5D}"/>
              </a:ext>
            </a:extLst>
          </p:cNvPr>
          <p:cNvSpPr>
            <a:spLocks noGrp="1"/>
          </p:cNvSpPr>
          <p:nvPr>
            <p:ph type="dt" sz="half" idx="10"/>
          </p:nvPr>
        </p:nvSpPr>
        <p:spPr/>
        <p:txBody>
          <a:bodyPr/>
          <a:lstStyle/>
          <a:p>
            <a:fld id="{7DE9199D-AAC7-476F-AE8D-61200B5BFB6D}" type="datetimeFigureOut">
              <a:rPr lang="en-US" smtClean="0"/>
              <a:t>12/23/2021</a:t>
            </a:fld>
            <a:endParaRPr lang="en-US"/>
          </a:p>
        </p:txBody>
      </p:sp>
      <p:sp>
        <p:nvSpPr>
          <p:cNvPr id="5" name="Footer Placeholder 4">
            <a:extLst>
              <a:ext uri="{FF2B5EF4-FFF2-40B4-BE49-F238E27FC236}">
                <a16:creationId xmlns:a16="http://schemas.microsoft.com/office/drawing/2014/main" id="{23AEC604-CE22-4660-9A43-72729BAA86E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A50D85B-0BB5-4861-8398-8815516EEBEC}"/>
              </a:ext>
            </a:extLst>
          </p:cNvPr>
          <p:cNvSpPr>
            <a:spLocks noGrp="1"/>
          </p:cNvSpPr>
          <p:nvPr>
            <p:ph type="sldNum" sz="quarter" idx="12"/>
          </p:nvPr>
        </p:nvSpPr>
        <p:spPr/>
        <p:txBody>
          <a:bodyPr/>
          <a:lstStyle/>
          <a:p>
            <a:fld id="{7BC70730-6516-4555-A3AC-27F5E6F8BDC6}" type="slidenum">
              <a:rPr lang="en-US" smtClean="0"/>
              <a:t>‹#›</a:t>
            </a:fld>
            <a:endParaRPr lang="en-US"/>
          </a:p>
        </p:txBody>
      </p:sp>
    </p:spTree>
    <p:extLst>
      <p:ext uri="{BB962C8B-B14F-4D97-AF65-F5344CB8AC3E}">
        <p14:creationId xmlns:p14="http://schemas.microsoft.com/office/powerpoint/2010/main" val="36190359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45725A0-8A2E-449E-A4C6-2E7FE27E0D9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24FFDAF-EFAF-42A3-A37C-B25CB8A2623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A0CA7D7-F5E8-4410-ABEE-A7FE82A5EF6F}"/>
              </a:ext>
            </a:extLst>
          </p:cNvPr>
          <p:cNvSpPr>
            <a:spLocks noGrp="1"/>
          </p:cNvSpPr>
          <p:nvPr>
            <p:ph type="dt" sz="half" idx="10"/>
          </p:nvPr>
        </p:nvSpPr>
        <p:spPr/>
        <p:txBody>
          <a:bodyPr/>
          <a:lstStyle/>
          <a:p>
            <a:fld id="{7DE9199D-AAC7-476F-AE8D-61200B5BFB6D}" type="datetimeFigureOut">
              <a:rPr lang="en-US" smtClean="0"/>
              <a:t>12/23/2021</a:t>
            </a:fld>
            <a:endParaRPr lang="en-US"/>
          </a:p>
        </p:txBody>
      </p:sp>
      <p:sp>
        <p:nvSpPr>
          <p:cNvPr id="5" name="Footer Placeholder 4">
            <a:extLst>
              <a:ext uri="{FF2B5EF4-FFF2-40B4-BE49-F238E27FC236}">
                <a16:creationId xmlns:a16="http://schemas.microsoft.com/office/drawing/2014/main" id="{E0C165FB-2070-45F0-891C-D8DA7228B2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827E374-DEA4-480B-8B6B-73B1FA24C916}"/>
              </a:ext>
            </a:extLst>
          </p:cNvPr>
          <p:cNvSpPr>
            <a:spLocks noGrp="1"/>
          </p:cNvSpPr>
          <p:nvPr>
            <p:ph type="sldNum" sz="quarter" idx="12"/>
          </p:nvPr>
        </p:nvSpPr>
        <p:spPr/>
        <p:txBody>
          <a:bodyPr/>
          <a:lstStyle/>
          <a:p>
            <a:fld id="{7BC70730-6516-4555-A3AC-27F5E6F8BDC6}" type="slidenum">
              <a:rPr lang="en-US" smtClean="0"/>
              <a:t>‹#›</a:t>
            </a:fld>
            <a:endParaRPr lang="en-US"/>
          </a:p>
        </p:txBody>
      </p:sp>
    </p:spTree>
    <p:extLst>
      <p:ext uri="{BB962C8B-B14F-4D97-AF65-F5344CB8AC3E}">
        <p14:creationId xmlns:p14="http://schemas.microsoft.com/office/powerpoint/2010/main" val="32495428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Partners of 4">
  <p:cSld name="Partners of 4">
    <p:spTree>
      <p:nvGrpSpPr>
        <p:cNvPr id="1" name="Shape 143"/>
        <p:cNvGrpSpPr/>
        <p:nvPr/>
      </p:nvGrpSpPr>
      <p:grpSpPr>
        <a:xfrm>
          <a:off x="0" y="0"/>
          <a:ext cx="0" cy="0"/>
          <a:chOff x="0" y="0"/>
          <a:chExt cx="0" cy="0"/>
        </a:xfrm>
      </p:grpSpPr>
      <p:sp>
        <p:nvSpPr>
          <p:cNvPr id="144" name="Google Shape;144;p209"/>
          <p:cNvSpPr>
            <a:spLocks noGrp="1"/>
          </p:cNvSpPr>
          <p:nvPr>
            <p:ph type="pic" idx="2"/>
          </p:nvPr>
        </p:nvSpPr>
        <p:spPr>
          <a:xfrm>
            <a:off x="3639219" y="2112080"/>
            <a:ext cx="2268406" cy="2174170"/>
          </a:xfrm>
          <a:prstGeom prst="rect">
            <a:avLst/>
          </a:prstGeom>
          <a:noFill/>
          <a:ln>
            <a:noFill/>
          </a:ln>
        </p:spPr>
        <p:txBody>
          <a:bodyPr spcFirstLastPara="1" wrap="square" lIns="182825" tIns="91400" rIns="182825" bIns="91400" anchor="t" anchorCtr="0">
            <a:normAutofit/>
          </a:bodyPr>
          <a:lstStyle>
            <a:lvl1pPr marR="0" lvl="0" algn="l" rtl="0">
              <a:lnSpc>
                <a:spcPct val="90000"/>
              </a:lnSpc>
              <a:spcBef>
                <a:spcPts val="1000"/>
              </a:spcBef>
              <a:spcAft>
                <a:spcPts val="0"/>
              </a:spcAft>
              <a:buClr>
                <a:srgbClr val="D8D8D8"/>
              </a:buClr>
              <a:buSzPts val="2300"/>
              <a:buFont typeface="Arial"/>
              <a:buNone/>
              <a:defRPr sz="1150" b="0" i="0" u="none" strike="noStrike" cap="none">
                <a:solidFill>
                  <a:srgbClr val="D8D8D8"/>
                </a:solidFill>
                <a:latin typeface="Lato Light"/>
                <a:ea typeface="Lato Light"/>
                <a:cs typeface="Lato Light"/>
                <a:sym typeface="Lato Light"/>
              </a:defRPr>
            </a:lvl1pPr>
            <a:lvl2pPr marR="0" lvl="1" algn="l" rtl="0">
              <a:lnSpc>
                <a:spcPct val="90000"/>
              </a:lnSpc>
              <a:spcBef>
                <a:spcPts val="500"/>
              </a:spcBef>
              <a:spcAft>
                <a:spcPts val="0"/>
              </a:spcAft>
              <a:buClr>
                <a:schemeClr val="dk1"/>
              </a:buClr>
              <a:buSzPts val="4000"/>
              <a:buFont typeface="Arial"/>
              <a:buChar char="•"/>
              <a:defRPr sz="2000" b="0" i="0" u="none" strike="noStrike" cap="none">
                <a:solidFill>
                  <a:schemeClr val="dk1"/>
                </a:solidFill>
                <a:latin typeface="Lato"/>
                <a:ea typeface="Lato"/>
                <a:cs typeface="Lato"/>
                <a:sym typeface="Lato"/>
              </a:defRPr>
            </a:lvl2pPr>
            <a:lvl3pPr marR="0" lvl="2" algn="l" rtl="0">
              <a:lnSpc>
                <a:spcPct val="90000"/>
              </a:lnSpc>
              <a:spcBef>
                <a:spcPts val="500"/>
              </a:spcBef>
              <a:spcAft>
                <a:spcPts val="0"/>
              </a:spcAft>
              <a:buClr>
                <a:schemeClr val="dk1"/>
              </a:buClr>
              <a:buSzPts val="3600"/>
              <a:buFont typeface="Arial"/>
              <a:buChar char="•"/>
              <a:defRPr sz="1800" b="0" i="0" u="none" strike="noStrike" cap="none">
                <a:solidFill>
                  <a:schemeClr val="dk1"/>
                </a:solidFill>
                <a:latin typeface="Lato"/>
                <a:ea typeface="Lato"/>
                <a:cs typeface="Lato"/>
                <a:sym typeface="Lato"/>
              </a:defRPr>
            </a:lvl3pPr>
            <a:lvl4pPr marR="0" lvl="3" algn="l" rtl="0">
              <a:lnSpc>
                <a:spcPct val="90000"/>
              </a:lnSpc>
              <a:spcBef>
                <a:spcPts val="500"/>
              </a:spcBef>
              <a:spcAft>
                <a:spcPts val="0"/>
              </a:spcAft>
              <a:buClr>
                <a:schemeClr val="dk1"/>
              </a:buClr>
              <a:buSzPts val="3200"/>
              <a:buFont typeface="Arial"/>
              <a:buChar char="•"/>
              <a:defRPr sz="1600" b="0" i="0" u="none" strike="noStrike" cap="none">
                <a:solidFill>
                  <a:schemeClr val="dk1"/>
                </a:solidFill>
                <a:latin typeface="Lato"/>
                <a:ea typeface="Lato"/>
                <a:cs typeface="Lato"/>
                <a:sym typeface="Lato"/>
              </a:defRPr>
            </a:lvl4pPr>
            <a:lvl5pPr marR="0" lvl="4" algn="l" rtl="0">
              <a:lnSpc>
                <a:spcPct val="90000"/>
              </a:lnSpc>
              <a:spcBef>
                <a:spcPts val="500"/>
              </a:spcBef>
              <a:spcAft>
                <a:spcPts val="0"/>
              </a:spcAft>
              <a:buClr>
                <a:schemeClr val="dk1"/>
              </a:buClr>
              <a:buSzPts val="3200"/>
              <a:buFont typeface="Arial"/>
              <a:buChar char="•"/>
              <a:defRPr sz="1600" b="0" i="0" u="none" strike="noStrike" cap="none">
                <a:solidFill>
                  <a:schemeClr val="dk1"/>
                </a:solidFill>
                <a:latin typeface="Lato"/>
                <a:ea typeface="Lato"/>
                <a:cs typeface="Lato"/>
                <a:sym typeface="Lato"/>
              </a:defRPr>
            </a:lvl5pPr>
            <a:lvl6pPr marR="0" lvl="5" algn="l" rtl="0">
              <a:lnSpc>
                <a:spcPct val="90000"/>
              </a:lnSpc>
              <a:spcBef>
                <a:spcPts val="500"/>
              </a:spcBef>
              <a:spcAft>
                <a:spcPts val="0"/>
              </a:spcAft>
              <a:buClr>
                <a:schemeClr val="dk1"/>
              </a:buClr>
              <a:buSzPts val="3600"/>
              <a:buFont typeface="Arial"/>
              <a:buChar char="•"/>
              <a:defRPr sz="1800" b="0" i="0" u="none" strike="noStrike" cap="none">
                <a:solidFill>
                  <a:schemeClr val="dk1"/>
                </a:solidFill>
                <a:latin typeface="Lato Light"/>
                <a:ea typeface="Lato Light"/>
                <a:cs typeface="Lato Light"/>
                <a:sym typeface="Lato Light"/>
              </a:defRPr>
            </a:lvl6pPr>
            <a:lvl7pPr marR="0" lvl="6" algn="l" rtl="0">
              <a:lnSpc>
                <a:spcPct val="90000"/>
              </a:lnSpc>
              <a:spcBef>
                <a:spcPts val="500"/>
              </a:spcBef>
              <a:spcAft>
                <a:spcPts val="0"/>
              </a:spcAft>
              <a:buClr>
                <a:schemeClr val="dk1"/>
              </a:buClr>
              <a:buSzPts val="3600"/>
              <a:buFont typeface="Arial"/>
              <a:buChar char="•"/>
              <a:defRPr sz="1800" b="0" i="0" u="none" strike="noStrike" cap="none">
                <a:solidFill>
                  <a:schemeClr val="dk1"/>
                </a:solidFill>
                <a:latin typeface="Lato Light"/>
                <a:ea typeface="Lato Light"/>
                <a:cs typeface="Lato Light"/>
                <a:sym typeface="Lato Light"/>
              </a:defRPr>
            </a:lvl7pPr>
            <a:lvl8pPr marR="0" lvl="7" algn="l" rtl="0">
              <a:lnSpc>
                <a:spcPct val="90000"/>
              </a:lnSpc>
              <a:spcBef>
                <a:spcPts val="500"/>
              </a:spcBef>
              <a:spcAft>
                <a:spcPts val="0"/>
              </a:spcAft>
              <a:buClr>
                <a:schemeClr val="dk1"/>
              </a:buClr>
              <a:buSzPts val="3600"/>
              <a:buFont typeface="Arial"/>
              <a:buChar char="•"/>
              <a:defRPr sz="1800" b="0" i="0" u="none" strike="noStrike" cap="none">
                <a:solidFill>
                  <a:schemeClr val="dk1"/>
                </a:solidFill>
                <a:latin typeface="Lato Light"/>
                <a:ea typeface="Lato Light"/>
                <a:cs typeface="Lato Light"/>
                <a:sym typeface="Lato Light"/>
              </a:defRPr>
            </a:lvl8pPr>
            <a:lvl9pPr marR="0" lvl="8" algn="l" rtl="0">
              <a:lnSpc>
                <a:spcPct val="90000"/>
              </a:lnSpc>
              <a:spcBef>
                <a:spcPts val="500"/>
              </a:spcBef>
              <a:spcAft>
                <a:spcPts val="0"/>
              </a:spcAft>
              <a:buClr>
                <a:schemeClr val="dk1"/>
              </a:buClr>
              <a:buSzPts val="3600"/>
              <a:buFont typeface="Arial"/>
              <a:buChar char="•"/>
              <a:defRPr sz="1800" b="0" i="0" u="none" strike="noStrike" cap="none">
                <a:solidFill>
                  <a:schemeClr val="dk1"/>
                </a:solidFill>
                <a:latin typeface="Lato Light"/>
                <a:ea typeface="Lato Light"/>
                <a:cs typeface="Lato Light"/>
                <a:sym typeface="Lato Light"/>
              </a:defRPr>
            </a:lvl9pPr>
          </a:lstStyle>
          <a:p>
            <a:endParaRPr/>
          </a:p>
        </p:txBody>
      </p:sp>
      <p:sp>
        <p:nvSpPr>
          <p:cNvPr id="145" name="Google Shape;145;p209"/>
          <p:cNvSpPr>
            <a:spLocks noGrp="1"/>
          </p:cNvSpPr>
          <p:nvPr>
            <p:ph type="pic" idx="3"/>
          </p:nvPr>
        </p:nvSpPr>
        <p:spPr>
          <a:xfrm>
            <a:off x="975336" y="2112080"/>
            <a:ext cx="2268406" cy="2174170"/>
          </a:xfrm>
          <a:prstGeom prst="rect">
            <a:avLst/>
          </a:prstGeom>
          <a:noFill/>
          <a:ln>
            <a:noFill/>
          </a:ln>
        </p:spPr>
        <p:txBody>
          <a:bodyPr spcFirstLastPara="1" wrap="square" lIns="182825" tIns="91400" rIns="182825" bIns="91400" anchor="t" anchorCtr="0">
            <a:normAutofit/>
          </a:bodyPr>
          <a:lstStyle>
            <a:lvl1pPr marR="0" lvl="0" algn="l" rtl="0">
              <a:lnSpc>
                <a:spcPct val="90000"/>
              </a:lnSpc>
              <a:spcBef>
                <a:spcPts val="1000"/>
              </a:spcBef>
              <a:spcAft>
                <a:spcPts val="0"/>
              </a:spcAft>
              <a:buClr>
                <a:srgbClr val="D8D8D8"/>
              </a:buClr>
              <a:buSzPts val="2300"/>
              <a:buFont typeface="Arial"/>
              <a:buNone/>
              <a:defRPr sz="1150" b="0" i="0" u="none" strike="noStrike" cap="none">
                <a:solidFill>
                  <a:srgbClr val="D8D8D8"/>
                </a:solidFill>
                <a:latin typeface="Lato Light"/>
                <a:ea typeface="Lato Light"/>
                <a:cs typeface="Lato Light"/>
                <a:sym typeface="Lato Light"/>
              </a:defRPr>
            </a:lvl1pPr>
            <a:lvl2pPr marR="0" lvl="1" algn="l" rtl="0">
              <a:lnSpc>
                <a:spcPct val="90000"/>
              </a:lnSpc>
              <a:spcBef>
                <a:spcPts val="500"/>
              </a:spcBef>
              <a:spcAft>
                <a:spcPts val="0"/>
              </a:spcAft>
              <a:buClr>
                <a:schemeClr val="dk1"/>
              </a:buClr>
              <a:buSzPts val="4000"/>
              <a:buFont typeface="Arial"/>
              <a:buChar char="•"/>
              <a:defRPr sz="2000" b="0" i="0" u="none" strike="noStrike" cap="none">
                <a:solidFill>
                  <a:schemeClr val="dk1"/>
                </a:solidFill>
                <a:latin typeface="Lato"/>
                <a:ea typeface="Lato"/>
                <a:cs typeface="Lato"/>
                <a:sym typeface="Lato"/>
              </a:defRPr>
            </a:lvl2pPr>
            <a:lvl3pPr marR="0" lvl="2" algn="l" rtl="0">
              <a:lnSpc>
                <a:spcPct val="90000"/>
              </a:lnSpc>
              <a:spcBef>
                <a:spcPts val="500"/>
              </a:spcBef>
              <a:spcAft>
                <a:spcPts val="0"/>
              </a:spcAft>
              <a:buClr>
                <a:schemeClr val="dk1"/>
              </a:buClr>
              <a:buSzPts val="3600"/>
              <a:buFont typeface="Arial"/>
              <a:buChar char="•"/>
              <a:defRPr sz="1800" b="0" i="0" u="none" strike="noStrike" cap="none">
                <a:solidFill>
                  <a:schemeClr val="dk1"/>
                </a:solidFill>
                <a:latin typeface="Lato"/>
                <a:ea typeface="Lato"/>
                <a:cs typeface="Lato"/>
                <a:sym typeface="Lato"/>
              </a:defRPr>
            </a:lvl3pPr>
            <a:lvl4pPr marR="0" lvl="3" algn="l" rtl="0">
              <a:lnSpc>
                <a:spcPct val="90000"/>
              </a:lnSpc>
              <a:spcBef>
                <a:spcPts val="500"/>
              </a:spcBef>
              <a:spcAft>
                <a:spcPts val="0"/>
              </a:spcAft>
              <a:buClr>
                <a:schemeClr val="dk1"/>
              </a:buClr>
              <a:buSzPts val="3200"/>
              <a:buFont typeface="Arial"/>
              <a:buChar char="•"/>
              <a:defRPr sz="1600" b="0" i="0" u="none" strike="noStrike" cap="none">
                <a:solidFill>
                  <a:schemeClr val="dk1"/>
                </a:solidFill>
                <a:latin typeface="Lato"/>
                <a:ea typeface="Lato"/>
                <a:cs typeface="Lato"/>
                <a:sym typeface="Lato"/>
              </a:defRPr>
            </a:lvl4pPr>
            <a:lvl5pPr marR="0" lvl="4" algn="l" rtl="0">
              <a:lnSpc>
                <a:spcPct val="90000"/>
              </a:lnSpc>
              <a:spcBef>
                <a:spcPts val="500"/>
              </a:spcBef>
              <a:spcAft>
                <a:spcPts val="0"/>
              </a:spcAft>
              <a:buClr>
                <a:schemeClr val="dk1"/>
              </a:buClr>
              <a:buSzPts val="3200"/>
              <a:buFont typeface="Arial"/>
              <a:buChar char="•"/>
              <a:defRPr sz="1600" b="0" i="0" u="none" strike="noStrike" cap="none">
                <a:solidFill>
                  <a:schemeClr val="dk1"/>
                </a:solidFill>
                <a:latin typeface="Lato"/>
                <a:ea typeface="Lato"/>
                <a:cs typeface="Lato"/>
                <a:sym typeface="Lato"/>
              </a:defRPr>
            </a:lvl5pPr>
            <a:lvl6pPr marR="0" lvl="5" algn="l" rtl="0">
              <a:lnSpc>
                <a:spcPct val="90000"/>
              </a:lnSpc>
              <a:spcBef>
                <a:spcPts val="500"/>
              </a:spcBef>
              <a:spcAft>
                <a:spcPts val="0"/>
              </a:spcAft>
              <a:buClr>
                <a:schemeClr val="dk1"/>
              </a:buClr>
              <a:buSzPts val="3600"/>
              <a:buFont typeface="Arial"/>
              <a:buChar char="•"/>
              <a:defRPr sz="1800" b="0" i="0" u="none" strike="noStrike" cap="none">
                <a:solidFill>
                  <a:schemeClr val="dk1"/>
                </a:solidFill>
                <a:latin typeface="Lato Light"/>
                <a:ea typeface="Lato Light"/>
                <a:cs typeface="Lato Light"/>
                <a:sym typeface="Lato Light"/>
              </a:defRPr>
            </a:lvl6pPr>
            <a:lvl7pPr marR="0" lvl="6" algn="l" rtl="0">
              <a:lnSpc>
                <a:spcPct val="90000"/>
              </a:lnSpc>
              <a:spcBef>
                <a:spcPts val="500"/>
              </a:spcBef>
              <a:spcAft>
                <a:spcPts val="0"/>
              </a:spcAft>
              <a:buClr>
                <a:schemeClr val="dk1"/>
              </a:buClr>
              <a:buSzPts val="3600"/>
              <a:buFont typeface="Arial"/>
              <a:buChar char="•"/>
              <a:defRPr sz="1800" b="0" i="0" u="none" strike="noStrike" cap="none">
                <a:solidFill>
                  <a:schemeClr val="dk1"/>
                </a:solidFill>
                <a:latin typeface="Lato Light"/>
                <a:ea typeface="Lato Light"/>
                <a:cs typeface="Lato Light"/>
                <a:sym typeface="Lato Light"/>
              </a:defRPr>
            </a:lvl7pPr>
            <a:lvl8pPr marR="0" lvl="7" algn="l" rtl="0">
              <a:lnSpc>
                <a:spcPct val="90000"/>
              </a:lnSpc>
              <a:spcBef>
                <a:spcPts val="500"/>
              </a:spcBef>
              <a:spcAft>
                <a:spcPts val="0"/>
              </a:spcAft>
              <a:buClr>
                <a:schemeClr val="dk1"/>
              </a:buClr>
              <a:buSzPts val="3600"/>
              <a:buFont typeface="Arial"/>
              <a:buChar char="•"/>
              <a:defRPr sz="1800" b="0" i="0" u="none" strike="noStrike" cap="none">
                <a:solidFill>
                  <a:schemeClr val="dk1"/>
                </a:solidFill>
                <a:latin typeface="Lato Light"/>
                <a:ea typeface="Lato Light"/>
                <a:cs typeface="Lato Light"/>
                <a:sym typeface="Lato Light"/>
              </a:defRPr>
            </a:lvl8pPr>
            <a:lvl9pPr marR="0" lvl="8" algn="l" rtl="0">
              <a:lnSpc>
                <a:spcPct val="90000"/>
              </a:lnSpc>
              <a:spcBef>
                <a:spcPts val="500"/>
              </a:spcBef>
              <a:spcAft>
                <a:spcPts val="0"/>
              </a:spcAft>
              <a:buClr>
                <a:schemeClr val="dk1"/>
              </a:buClr>
              <a:buSzPts val="3600"/>
              <a:buFont typeface="Arial"/>
              <a:buChar char="•"/>
              <a:defRPr sz="1800" b="0" i="0" u="none" strike="noStrike" cap="none">
                <a:solidFill>
                  <a:schemeClr val="dk1"/>
                </a:solidFill>
                <a:latin typeface="Lato Light"/>
                <a:ea typeface="Lato Light"/>
                <a:cs typeface="Lato Light"/>
                <a:sym typeface="Lato Light"/>
              </a:defRPr>
            </a:lvl9pPr>
          </a:lstStyle>
          <a:p>
            <a:endParaRPr/>
          </a:p>
        </p:txBody>
      </p:sp>
      <p:sp>
        <p:nvSpPr>
          <p:cNvPr id="146" name="Google Shape;146;p209"/>
          <p:cNvSpPr>
            <a:spLocks noGrp="1"/>
          </p:cNvSpPr>
          <p:nvPr>
            <p:ph type="pic" idx="4"/>
          </p:nvPr>
        </p:nvSpPr>
        <p:spPr>
          <a:xfrm>
            <a:off x="8966987" y="2112080"/>
            <a:ext cx="2268406" cy="2174170"/>
          </a:xfrm>
          <a:prstGeom prst="rect">
            <a:avLst/>
          </a:prstGeom>
          <a:noFill/>
          <a:ln>
            <a:noFill/>
          </a:ln>
        </p:spPr>
        <p:txBody>
          <a:bodyPr spcFirstLastPara="1" wrap="square" lIns="182825" tIns="91400" rIns="182825" bIns="91400" anchor="t" anchorCtr="0">
            <a:normAutofit/>
          </a:bodyPr>
          <a:lstStyle>
            <a:lvl1pPr marR="0" lvl="0" algn="l" rtl="0">
              <a:lnSpc>
                <a:spcPct val="90000"/>
              </a:lnSpc>
              <a:spcBef>
                <a:spcPts val="1000"/>
              </a:spcBef>
              <a:spcAft>
                <a:spcPts val="0"/>
              </a:spcAft>
              <a:buClr>
                <a:srgbClr val="D8D8D8"/>
              </a:buClr>
              <a:buSzPts val="2300"/>
              <a:buFont typeface="Arial"/>
              <a:buNone/>
              <a:defRPr sz="1150" b="0" i="0" u="none" strike="noStrike" cap="none">
                <a:solidFill>
                  <a:srgbClr val="D8D8D8"/>
                </a:solidFill>
                <a:latin typeface="Lato Light"/>
                <a:ea typeface="Lato Light"/>
                <a:cs typeface="Lato Light"/>
                <a:sym typeface="Lato Light"/>
              </a:defRPr>
            </a:lvl1pPr>
            <a:lvl2pPr marR="0" lvl="1" algn="l" rtl="0">
              <a:lnSpc>
                <a:spcPct val="90000"/>
              </a:lnSpc>
              <a:spcBef>
                <a:spcPts val="500"/>
              </a:spcBef>
              <a:spcAft>
                <a:spcPts val="0"/>
              </a:spcAft>
              <a:buClr>
                <a:schemeClr val="dk1"/>
              </a:buClr>
              <a:buSzPts val="4000"/>
              <a:buFont typeface="Arial"/>
              <a:buChar char="•"/>
              <a:defRPr sz="2000" b="0" i="0" u="none" strike="noStrike" cap="none">
                <a:solidFill>
                  <a:schemeClr val="dk1"/>
                </a:solidFill>
                <a:latin typeface="Lato"/>
                <a:ea typeface="Lato"/>
                <a:cs typeface="Lato"/>
                <a:sym typeface="Lato"/>
              </a:defRPr>
            </a:lvl2pPr>
            <a:lvl3pPr marR="0" lvl="2" algn="l" rtl="0">
              <a:lnSpc>
                <a:spcPct val="90000"/>
              </a:lnSpc>
              <a:spcBef>
                <a:spcPts val="500"/>
              </a:spcBef>
              <a:spcAft>
                <a:spcPts val="0"/>
              </a:spcAft>
              <a:buClr>
                <a:schemeClr val="dk1"/>
              </a:buClr>
              <a:buSzPts val="3600"/>
              <a:buFont typeface="Arial"/>
              <a:buChar char="•"/>
              <a:defRPr sz="1800" b="0" i="0" u="none" strike="noStrike" cap="none">
                <a:solidFill>
                  <a:schemeClr val="dk1"/>
                </a:solidFill>
                <a:latin typeface="Lato"/>
                <a:ea typeface="Lato"/>
                <a:cs typeface="Lato"/>
                <a:sym typeface="Lato"/>
              </a:defRPr>
            </a:lvl3pPr>
            <a:lvl4pPr marR="0" lvl="3" algn="l" rtl="0">
              <a:lnSpc>
                <a:spcPct val="90000"/>
              </a:lnSpc>
              <a:spcBef>
                <a:spcPts val="500"/>
              </a:spcBef>
              <a:spcAft>
                <a:spcPts val="0"/>
              </a:spcAft>
              <a:buClr>
                <a:schemeClr val="dk1"/>
              </a:buClr>
              <a:buSzPts val="3200"/>
              <a:buFont typeface="Arial"/>
              <a:buChar char="•"/>
              <a:defRPr sz="1600" b="0" i="0" u="none" strike="noStrike" cap="none">
                <a:solidFill>
                  <a:schemeClr val="dk1"/>
                </a:solidFill>
                <a:latin typeface="Lato"/>
                <a:ea typeface="Lato"/>
                <a:cs typeface="Lato"/>
                <a:sym typeface="Lato"/>
              </a:defRPr>
            </a:lvl4pPr>
            <a:lvl5pPr marR="0" lvl="4" algn="l" rtl="0">
              <a:lnSpc>
                <a:spcPct val="90000"/>
              </a:lnSpc>
              <a:spcBef>
                <a:spcPts val="500"/>
              </a:spcBef>
              <a:spcAft>
                <a:spcPts val="0"/>
              </a:spcAft>
              <a:buClr>
                <a:schemeClr val="dk1"/>
              </a:buClr>
              <a:buSzPts val="3200"/>
              <a:buFont typeface="Arial"/>
              <a:buChar char="•"/>
              <a:defRPr sz="1600" b="0" i="0" u="none" strike="noStrike" cap="none">
                <a:solidFill>
                  <a:schemeClr val="dk1"/>
                </a:solidFill>
                <a:latin typeface="Lato"/>
                <a:ea typeface="Lato"/>
                <a:cs typeface="Lato"/>
                <a:sym typeface="Lato"/>
              </a:defRPr>
            </a:lvl5pPr>
            <a:lvl6pPr marR="0" lvl="5" algn="l" rtl="0">
              <a:lnSpc>
                <a:spcPct val="90000"/>
              </a:lnSpc>
              <a:spcBef>
                <a:spcPts val="500"/>
              </a:spcBef>
              <a:spcAft>
                <a:spcPts val="0"/>
              </a:spcAft>
              <a:buClr>
                <a:schemeClr val="dk1"/>
              </a:buClr>
              <a:buSzPts val="3600"/>
              <a:buFont typeface="Arial"/>
              <a:buChar char="•"/>
              <a:defRPr sz="1800" b="0" i="0" u="none" strike="noStrike" cap="none">
                <a:solidFill>
                  <a:schemeClr val="dk1"/>
                </a:solidFill>
                <a:latin typeface="Lato Light"/>
                <a:ea typeface="Lato Light"/>
                <a:cs typeface="Lato Light"/>
                <a:sym typeface="Lato Light"/>
              </a:defRPr>
            </a:lvl6pPr>
            <a:lvl7pPr marR="0" lvl="6" algn="l" rtl="0">
              <a:lnSpc>
                <a:spcPct val="90000"/>
              </a:lnSpc>
              <a:spcBef>
                <a:spcPts val="500"/>
              </a:spcBef>
              <a:spcAft>
                <a:spcPts val="0"/>
              </a:spcAft>
              <a:buClr>
                <a:schemeClr val="dk1"/>
              </a:buClr>
              <a:buSzPts val="3600"/>
              <a:buFont typeface="Arial"/>
              <a:buChar char="•"/>
              <a:defRPr sz="1800" b="0" i="0" u="none" strike="noStrike" cap="none">
                <a:solidFill>
                  <a:schemeClr val="dk1"/>
                </a:solidFill>
                <a:latin typeface="Lato Light"/>
                <a:ea typeface="Lato Light"/>
                <a:cs typeface="Lato Light"/>
                <a:sym typeface="Lato Light"/>
              </a:defRPr>
            </a:lvl7pPr>
            <a:lvl8pPr marR="0" lvl="7" algn="l" rtl="0">
              <a:lnSpc>
                <a:spcPct val="90000"/>
              </a:lnSpc>
              <a:spcBef>
                <a:spcPts val="500"/>
              </a:spcBef>
              <a:spcAft>
                <a:spcPts val="0"/>
              </a:spcAft>
              <a:buClr>
                <a:schemeClr val="dk1"/>
              </a:buClr>
              <a:buSzPts val="3600"/>
              <a:buFont typeface="Arial"/>
              <a:buChar char="•"/>
              <a:defRPr sz="1800" b="0" i="0" u="none" strike="noStrike" cap="none">
                <a:solidFill>
                  <a:schemeClr val="dk1"/>
                </a:solidFill>
                <a:latin typeface="Lato Light"/>
                <a:ea typeface="Lato Light"/>
                <a:cs typeface="Lato Light"/>
                <a:sym typeface="Lato Light"/>
              </a:defRPr>
            </a:lvl8pPr>
            <a:lvl9pPr marR="0" lvl="8" algn="l" rtl="0">
              <a:lnSpc>
                <a:spcPct val="90000"/>
              </a:lnSpc>
              <a:spcBef>
                <a:spcPts val="500"/>
              </a:spcBef>
              <a:spcAft>
                <a:spcPts val="0"/>
              </a:spcAft>
              <a:buClr>
                <a:schemeClr val="dk1"/>
              </a:buClr>
              <a:buSzPts val="3600"/>
              <a:buFont typeface="Arial"/>
              <a:buChar char="•"/>
              <a:defRPr sz="1800" b="0" i="0" u="none" strike="noStrike" cap="none">
                <a:solidFill>
                  <a:schemeClr val="dk1"/>
                </a:solidFill>
                <a:latin typeface="Lato Light"/>
                <a:ea typeface="Lato Light"/>
                <a:cs typeface="Lato Light"/>
                <a:sym typeface="Lato Light"/>
              </a:defRPr>
            </a:lvl9pPr>
          </a:lstStyle>
          <a:p>
            <a:endParaRPr/>
          </a:p>
        </p:txBody>
      </p:sp>
      <p:sp>
        <p:nvSpPr>
          <p:cNvPr id="147" name="Google Shape;147;p209"/>
          <p:cNvSpPr>
            <a:spLocks noGrp="1"/>
          </p:cNvSpPr>
          <p:nvPr>
            <p:ph type="pic" idx="5"/>
          </p:nvPr>
        </p:nvSpPr>
        <p:spPr>
          <a:xfrm>
            <a:off x="6303104" y="2112080"/>
            <a:ext cx="2268406" cy="2174170"/>
          </a:xfrm>
          <a:prstGeom prst="rect">
            <a:avLst/>
          </a:prstGeom>
          <a:noFill/>
          <a:ln>
            <a:noFill/>
          </a:ln>
        </p:spPr>
        <p:txBody>
          <a:bodyPr spcFirstLastPara="1" wrap="square" lIns="182825" tIns="91400" rIns="182825" bIns="91400" anchor="t" anchorCtr="0">
            <a:normAutofit/>
          </a:bodyPr>
          <a:lstStyle>
            <a:lvl1pPr marR="0" lvl="0" algn="l" rtl="0">
              <a:lnSpc>
                <a:spcPct val="90000"/>
              </a:lnSpc>
              <a:spcBef>
                <a:spcPts val="1000"/>
              </a:spcBef>
              <a:spcAft>
                <a:spcPts val="0"/>
              </a:spcAft>
              <a:buClr>
                <a:srgbClr val="D8D8D8"/>
              </a:buClr>
              <a:buSzPts val="2300"/>
              <a:buFont typeface="Arial"/>
              <a:buNone/>
              <a:defRPr sz="1150" b="0" i="0" u="none" strike="noStrike" cap="none">
                <a:solidFill>
                  <a:srgbClr val="D8D8D8"/>
                </a:solidFill>
                <a:latin typeface="Lato Light"/>
                <a:ea typeface="Lato Light"/>
                <a:cs typeface="Lato Light"/>
                <a:sym typeface="Lato Light"/>
              </a:defRPr>
            </a:lvl1pPr>
            <a:lvl2pPr marR="0" lvl="1" algn="l" rtl="0">
              <a:lnSpc>
                <a:spcPct val="90000"/>
              </a:lnSpc>
              <a:spcBef>
                <a:spcPts val="500"/>
              </a:spcBef>
              <a:spcAft>
                <a:spcPts val="0"/>
              </a:spcAft>
              <a:buClr>
                <a:schemeClr val="dk1"/>
              </a:buClr>
              <a:buSzPts val="4000"/>
              <a:buFont typeface="Arial"/>
              <a:buChar char="•"/>
              <a:defRPr sz="2000" b="0" i="0" u="none" strike="noStrike" cap="none">
                <a:solidFill>
                  <a:schemeClr val="dk1"/>
                </a:solidFill>
                <a:latin typeface="Lato"/>
                <a:ea typeface="Lato"/>
                <a:cs typeface="Lato"/>
                <a:sym typeface="Lato"/>
              </a:defRPr>
            </a:lvl2pPr>
            <a:lvl3pPr marR="0" lvl="2" algn="l" rtl="0">
              <a:lnSpc>
                <a:spcPct val="90000"/>
              </a:lnSpc>
              <a:spcBef>
                <a:spcPts val="500"/>
              </a:spcBef>
              <a:spcAft>
                <a:spcPts val="0"/>
              </a:spcAft>
              <a:buClr>
                <a:schemeClr val="dk1"/>
              </a:buClr>
              <a:buSzPts val="3600"/>
              <a:buFont typeface="Arial"/>
              <a:buChar char="•"/>
              <a:defRPr sz="1800" b="0" i="0" u="none" strike="noStrike" cap="none">
                <a:solidFill>
                  <a:schemeClr val="dk1"/>
                </a:solidFill>
                <a:latin typeface="Lato"/>
                <a:ea typeface="Lato"/>
                <a:cs typeface="Lato"/>
                <a:sym typeface="Lato"/>
              </a:defRPr>
            </a:lvl3pPr>
            <a:lvl4pPr marR="0" lvl="3" algn="l" rtl="0">
              <a:lnSpc>
                <a:spcPct val="90000"/>
              </a:lnSpc>
              <a:spcBef>
                <a:spcPts val="500"/>
              </a:spcBef>
              <a:spcAft>
                <a:spcPts val="0"/>
              </a:spcAft>
              <a:buClr>
                <a:schemeClr val="dk1"/>
              </a:buClr>
              <a:buSzPts val="3200"/>
              <a:buFont typeface="Arial"/>
              <a:buChar char="•"/>
              <a:defRPr sz="1600" b="0" i="0" u="none" strike="noStrike" cap="none">
                <a:solidFill>
                  <a:schemeClr val="dk1"/>
                </a:solidFill>
                <a:latin typeface="Lato"/>
                <a:ea typeface="Lato"/>
                <a:cs typeface="Lato"/>
                <a:sym typeface="Lato"/>
              </a:defRPr>
            </a:lvl4pPr>
            <a:lvl5pPr marR="0" lvl="4" algn="l" rtl="0">
              <a:lnSpc>
                <a:spcPct val="90000"/>
              </a:lnSpc>
              <a:spcBef>
                <a:spcPts val="500"/>
              </a:spcBef>
              <a:spcAft>
                <a:spcPts val="0"/>
              </a:spcAft>
              <a:buClr>
                <a:schemeClr val="dk1"/>
              </a:buClr>
              <a:buSzPts val="3200"/>
              <a:buFont typeface="Arial"/>
              <a:buChar char="•"/>
              <a:defRPr sz="1600" b="0" i="0" u="none" strike="noStrike" cap="none">
                <a:solidFill>
                  <a:schemeClr val="dk1"/>
                </a:solidFill>
                <a:latin typeface="Lato"/>
                <a:ea typeface="Lato"/>
                <a:cs typeface="Lato"/>
                <a:sym typeface="Lato"/>
              </a:defRPr>
            </a:lvl5pPr>
            <a:lvl6pPr marR="0" lvl="5" algn="l" rtl="0">
              <a:lnSpc>
                <a:spcPct val="90000"/>
              </a:lnSpc>
              <a:spcBef>
                <a:spcPts val="500"/>
              </a:spcBef>
              <a:spcAft>
                <a:spcPts val="0"/>
              </a:spcAft>
              <a:buClr>
                <a:schemeClr val="dk1"/>
              </a:buClr>
              <a:buSzPts val="3600"/>
              <a:buFont typeface="Arial"/>
              <a:buChar char="•"/>
              <a:defRPr sz="1800" b="0" i="0" u="none" strike="noStrike" cap="none">
                <a:solidFill>
                  <a:schemeClr val="dk1"/>
                </a:solidFill>
                <a:latin typeface="Lato Light"/>
                <a:ea typeface="Lato Light"/>
                <a:cs typeface="Lato Light"/>
                <a:sym typeface="Lato Light"/>
              </a:defRPr>
            </a:lvl6pPr>
            <a:lvl7pPr marR="0" lvl="6" algn="l" rtl="0">
              <a:lnSpc>
                <a:spcPct val="90000"/>
              </a:lnSpc>
              <a:spcBef>
                <a:spcPts val="500"/>
              </a:spcBef>
              <a:spcAft>
                <a:spcPts val="0"/>
              </a:spcAft>
              <a:buClr>
                <a:schemeClr val="dk1"/>
              </a:buClr>
              <a:buSzPts val="3600"/>
              <a:buFont typeface="Arial"/>
              <a:buChar char="•"/>
              <a:defRPr sz="1800" b="0" i="0" u="none" strike="noStrike" cap="none">
                <a:solidFill>
                  <a:schemeClr val="dk1"/>
                </a:solidFill>
                <a:latin typeface="Lato Light"/>
                <a:ea typeface="Lato Light"/>
                <a:cs typeface="Lato Light"/>
                <a:sym typeface="Lato Light"/>
              </a:defRPr>
            </a:lvl7pPr>
            <a:lvl8pPr marR="0" lvl="7" algn="l" rtl="0">
              <a:lnSpc>
                <a:spcPct val="90000"/>
              </a:lnSpc>
              <a:spcBef>
                <a:spcPts val="500"/>
              </a:spcBef>
              <a:spcAft>
                <a:spcPts val="0"/>
              </a:spcAft>
              <a:buClr>
                <a:schemeClr val="dk1"/>
              </a:buClr>
              <a:buSzPts val="3600"/>
              <a:buFont typeface="Arial"/>
              <a:buChar char="•"/>
              <a:defRPr sz="1800" b="0" i="0" u="none" strike="noStrike" cap="none">
                <a:solidFill>
                  <a:schemeClr val="dk1"/>
                </a:solidFill>
                <a:latin typeface="Lato Light"/>
                <a:ea typeface="Lato Light"/>
                <a:cs typeface="Lato Light"/>
                <a:sym typeface="Lato Light"/>
              </a:defRPr>
            </a:lvl8pPr>
            <a:lvl9pPr marR="0" lvl="8" algn="l" rtl="0">
              <a:lnSpc>
                <a:spcPct val="90000"/>
              </a:lnSpc>
              <a:spcBef>
                <a:spcPts val="500"/>
              </a:spcBef>
              <a:spcAft>
                <a:spcPts val="0"/>
              </a:spcAft>
              <a:buClr>
                <a:schemeClr val="dk1"/>
              </a:buClr>
              <a:buSzPts val="3600"/>
              <a:buFont typeface="Arial"/>
              <a:buChar char="•"/>
              <a:defRPr sz="1800" b="0" i="0" u="none" strike="noStrike" cap="none">
                <a:solidFill>
                  <a:schemeClr val="dk1"/>
                </a:solidFill>
                <a:latin typeface="Lato Light"/>
                <a:ea typeface="Lato Light"/>
                <a:cs typeface="Lato Light"/>
                <a:sym typeface="Lato Light"/>
              </a:defRPr>
            </a:lvl9pPr>
          </a:lstStyle>
          <a:p>
            <a:endParaRPr/>
          </a:p>
        </p:txBody>
      </p:sp>
    </p:spTree>
    <p:extLst>
      <p:ext uri="{BB962C8B-B14F-4D97-AF65-F5344CB8AC3E}">
        <p14:creationId xmlns:p14="http://schemas.microsoft.com/office/powerpoint/2010/main" val="254412252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Projects of 3">
  <p:cSld name="Projects of 3">
    <p:spTree>
      <p:nvGrpSpPr>
        <p:cNvPr id="1" name="Shape 250"/>
        <p:cNvGrpSpPr/>
        <p:nvPr/>
      </p:nvGrpSpPr>
      <p:grpSpPr>
        <a:xfrm>
          <a:off x="0" y="0"/>
          <a:ext cx="0" cy="0"/>
          <a:chOff x="0" y="0"/>
          <a:chExt cx="0" cy="0"/>
        </a:xfrm>
      </p:grpSpPr>
      <p:sp>
        <p:nvSpPr>
          <p:cNvPr id="251" name="Google Shape;251;p230"/>
          <p:cNvSpPr>
            <a:spLocks noGrp="1"/>
          </p:cNvSpPr>
          <p:nvPr>
            <p:ph type="pic" idx="2"/>
          </p:nvPr>
        </p:nvSpPr>
        <p:spPr>
          <a:xfrm>
            <a:off x="8116950" y="3434575"/>
            <a:ext cx="4075050" cy="3423425"/>
          </a:xfrm>
          <a:prstGeom prst="rect">
            <a:avLst/>
          </a:prstGeom>
          <a:noFill/>
          <a:ln>
            <a:noFill/>
          </a:ln>
        </p:spPr>
        <p:txBody>
          <a:bodyPr spcFirstLastPara="1" wrap="square" lIns="182825" tIns="91400" rIns="182825" bIns="91400" anchor="t" anchorCtr="0">
            <a:normAutofit/>
          </a:bodyPr>
          <a:lstStyle>
            <a:lvl1pPr marR="0" lvl="0" algn="l" rtl="0">
              <a:lnSpc>
                <a:spcPct val="90000"/>
              </a:lnSpc>
              <a:spcBef>
                <a:spcPts val="1000"/>
              </a:spcBef>
              <a:spcAft>
                <a:spcPts val="0"/>
              </a:spcAft>
              <a:buClr>
                <a:srgbClr val="D8D8D8"/>
              </a:buClr>
              <a:buSzPts val="4200"/>
              <a:buFont typeface="Arial"/>
              <a:buNone/>
              <a:defRPr sz="2100" b="0" i="0" u="none" strike="noStrike" cap="none">
                <a:solidFill>
                  <a:srgbClr val="D8D8D8"/>
                </a:solidFill>
                <a:latin typeface="Lato Light"/>
                <a:ea typeface="Lato Light"/>
                <a:cs typeface="Lato Light"/>
                <a:sym typeface="Lato Light"/>
              </a:defRPr>
            </a:lvl1pPr>
            <a:lvl2pPr marR="0" lvl="1" algn="l" rtl="0">
              <a:lnSpc>
                <a:spcPct val="90000"/>
              </a:lnSpc>
              <a:spcBef>
                <a:spcPts val="500"/>
              </a:spcBef>
              <a:spcAft>
                <a:spcPts val="0"/>
              </a:spcAft>
              <a:buClr>
                <a:schemeClr val="dk1"/>
              </a:buClr>
              <a:buSzPts val="4000"/>
              <a:buFont typeface="Arial"/>
              <a:buChar char="•"/>
              <a:defRPr sz="2000" b="0" i="0" u="none" strike="noStrike" cap="none">
                <a:solidFill>
                  <a:schemeClr val="dk1"/>
                </a:solidFill>
                <a:latin typeface="Lato"/>
                <a:ea typeface="Lato"/>
                <a:cs typeface="Lato"/>
                <a:sym typeface="Lato"/>
              </a:defRPr>
            </a:lvl2pPr>
            <a:lvl3pPr marR="0" lvl="2" algn="l" rtl="0">
              <a:lnSpc>
                <a:spcPct val="90000"/>
              </a:lnSpc>
              <a:spcBef>
                <a:spcPts val="500"/>
              </a:spcBef>
              <a:spcAft>
                <a:spcPts val="0"/>
              </a:spcAft>
              <a:buClr>
                <a:schemeClr val="dk1"/>
              </a:buClr>
              <a:buSzPts val="3600"/>
              <a:buFont typeface="Arial"/>
              <a:buChar char="•"/>
              <a:defRPr sz="1800" b="0" i="0" u="none" strike="noStrike" cap="none">
                <a:solidFill>
                  <a:schemeClr val="dk1"/>
                </a:solidFill>
                <a:latin typeface="Lato"/>
                <a:ea typeface="Lato"/>
                <a:cs typeface="Lato"/>
                <a:sym typeface="Lato"/>
              </a:defRPr>
            </a:lvl3pPr>
            <a:lvl4pPr marR="0" lvl="3" algn="l" rtl="0">
              <a:lnSpc>
                <a:spcPct val="90000"/>
              </a:lnSpc>
              <a:spcBef>
                <a:spcPts val="500"/>
              </a:spcBef>
              <a:spcAft>
                <a:spcPts val="0"/>
              </a:spcAft>
              <a:buClr>
                <a:schemeClr val="dk1"/>
              </a:buClr>
              <a:buSzPts val="3200"/>
              <a:buFont typeface="Arial"/>
              <a:buChar char="•"/>
              <a:defRPr sz="1600" b="0" i="0" u="none" strike="noStrike" cap="none">
                <a:solidFill>
                  <a:schemeClr val="dk1"/>
                </a:solidFill>
                <a:latin typeface="Lato"/>
                <a:ea typeface="Lato"/>
                <a:cs typeface="Lato"/>
                <a:sym typeface="Lato"/>
              </a:defRPr>
            </a:lvl4pPr>
            <a:lvl5pPr marR="0" lvl="4" algn="l" rtl="0">
              <a:lnSpc>
                <a:spcPct val="90000"/>
              </a:lnSpc>
              <a:spcBef>
                <a:spcPts val="500"/>
              </a:spcBef>
              <a:spcAft>
                <a:spcPts val="0"/>
              </a:spcAft>
              <a:buClr>
                <a:schemeClr val="dk1"/>
              </a:buClr>
              <a:buSzPts val="3200"/>
              <a:buFont typeface="Arial"/>
              <a:buChar char="•"/>
              <a:defRPr sz="1600" b="0" i="0" u="none" strike="noStrike" cap="none">
                <a:solidFill>
                  <a:schemeClr val="dk1"/>
                </a:solidFill>
                <a:latin typeface="Lato"/>
                <a:ea typeface="Lato"/>
                <a:cs typeface="Lato"/>
                <a:sym typeface="Lato"/>
              </a:defRPr>
            </a:lvl5pPr>
            <a:lvl6pPr marR="0" lvl="5" algn="l" rtl="0">
              <a:lnSpc>
                <a:spcPct val="90000"/>
              </a:lnSpc>
              <a:spcBef>
                <a:spcPts val="500"/>
              </a:spcBef>
              <a:spcAft>
                <a:spcPts val="0"/>
              </a:spcAft>
              <a:buClr>
                <a:schemeClr val="dk1"/>
              </a:buClr>
              <a:buSzPts val="3600"/>
              <a:buFont typeface="Arial"/>
              <a:buChar char="•"/>
              <a:defRPr sz="1800" b="0" i="0" u="none" strike="noStrike" cap="none">
                <a:solidFill>
                  <a:schemeClr val="dk1"/>
                </a:solidFill>
                <a:latin typeface="Lato Light"/>
                <a:ea typeface="Lato Light"/>
                <a:cs typeface="Lato Light"/>
                <a:sym typeface="Lato Light"/>
              </a:defRPr>
            </a:lvl6pPr>
            <a:lvl7pPr marR="0" lvl="6" algn="l" rtl="0">
              <a:lnSpc>
                <a:spcPct val="90000"/>
              </a:lnSpc>
              <a:spcBef>
                <a:spcPts val="500"/>
              </a:spcBef>
              <a:spcAft>
                <a:spcPts val="0"/>
              </a:spcAft>
              <a:buClr>
                <a:schemeClr val="dk1"/>
              </a:buClr>
              <a:buSzPts val="3600"/>
              <a:buFont typeface="Arial"/>
              <a:buChar char="•"/>
              <a:defRPr sz="1800" b="0" i="0" u="none" strike="noStrike" cap="none">
                <a:solidFill>
                  <a:schemeClr val="dk1"/>
                </a:solidFill>
                <a:latin typeface="Lato Light"/>
                <a:ea typeface="Lato Light"/>
                <a:cs typeface="Lato Light"/>
                <a:sym typeface="Lato Light"/>
              </a:defRPr>
            </a:lvl7pPr>
            <a:lvl8pPr marR="0" lvl="7" algn="l" rtl="0">
              <a:lnSpc>
                <a:spcPct val="90000"/>
              </a:lnSpc>
              <a:spcBef>
                <a:spcPts val="500"/>
              </a:spcBef>
              <a:spcAft>
                <a:spcPts val="0"/>
              </a:spcAft>
              <a:buClr>
                <a:schemeClr val="dk1"/>
              </a:buClr>
              <a:buSzPts val="3600"/>
              <a:buFont typeface="Arial"/>
              <a:buChar char="•"/>
              <a:defRPr sz="1800" b="0" i="0" u="none" strike="noStrike" cap="none">
                <a:solidFill>
                  <a:schemeClr val="dk1"/>
                </a:solidFill>
                <a:latin typeface="Lato Light"/>
                <a:ea typeface="Lato Light"/>
                <a:cs typeface="Lato Light"/>
                <a:sym typeface="Lato Light"/>
              </a:defRPr>
            </a:lvl8pPr>
            <a:lvl9pPr marR="0" lvl="8" algn="l" rtl="0">
              <a:lnSpc>
                <a:spcPct val="90000"/>
              </a:lnSpc>
              <a:spcBef>
                <a:spcPts val="500"/>
              </a:spcBef>
              <a:spcAft>
                <a:spcPts val="0"/>
              </a:spcAft>
              <a:buClr>
                <a:schemeClr val="dk1"/>
              </a:buClr>
              <a:buSzPts val="3600"/>
              <a:buFont typeface="Arial"/>
              <a:buChar char="•"/>
              <a:defRPr sz="1800" b="0" i="0" u="none" strike="noStrike" cap="none">
                <a:solidFill>
                  <a:schemeClr val="dk1"/>
                </a:solidFill>
                <a:latin typeface="Lato Light"/>
                <a:ea typeface="Lato Light"/>
                <a:cs typeface="Lato Light"/>
                <a:sym typeface="Lato Light"/>
              </a:defRPr>
            </a:lvl9pPr>
          </a:lstStyle>
          <a:p>
            <a:endParaRPr/>
          </a:p>
        </p:txBody>
      </p:sp>
      <p:sp>
        <p:nvSpPr>
          <p:cNvPr id="252" name="Google Shape;252;p230"/>
          <p:cNvSpPr>
            <a:spLocks noGrp="1"/>
          </p:cNvSpPr>
          <p:nvPr>
            <p:ph type="pic" idx="3"/>
          </p:nvPr>
        </p:nvSpPr>
        <p:spPr>
          <a:xfrm>
            <a:off x="-4910" y="3434575"/>
            <a:ext cx="4075050" cy="3423425"/>
          </a:xfrm>
          <a:prstGeom prst="rect">
            <a:avLst/>
          </a:prstGeom>
          <a:noFill/>
          <a:ln>
            <a:noFill/>
          </a:ln>
        </p:spPr>
        <p:txBody>
          <a:bodyPr spcFirstLastPara="1" wrap="square" lIns="182825" tIns="91400" rIns="182825" bIns="91400" anchor="t" anchorCtr="0">
            <a:normAutofit/>
          </a:bodyPr>
          <a:lstStyle>
            <a:lvl1pPr marR="0" lvl="0" algn="l" rtl="0">
              <a:lnSpc>
                <a:spcPct val="90000"/>
              </a:lnSpc>
              <a:spcBef>
                <a:spcPts val="1000"/>
              </a:spcBef>
              <a:spcAft>
                <a:spcPts val="0"/>
              </a:spcAft>
              <a:buClr>
                <a:srgbClr val="D8D8D8"/>
              </a:buClr>
              <a:buSzPts val="4200"/>
              <a:buFont typeface="Arial"/>
              <a:buNone/>
              <a:defRPr sz="2100" b="0" i="0" u="none" strike="noStrike" cap="none">
                <a:solidFill>
                  <a:srgbClr val="D8D8D8"/>
                </a:solidFill>
                <a:latin typeface="Lato Light"/>
                <a:ea typeface="Lato Light"/>
                <a:cs typeface="Lato Light"/>
                <a:sym typeface="Lato Light"/>
              </a:defRPr>
            </a:lvl1pPr>
            <a:lvl2pPr marR="0" lvl="1" algn="l" rtl="0">
              <a:lnSpc>
                <a:spcPct val="90000"/>
              </a:lnSpc>
              <a:spcBef>
                <a:spcPts val="500"/>
              </a:spcBef>
              <a:spcAft>
                <a:spcPts val="0"/>
              </a:spcAft>
              <a:buClr>
                <a:schemeClr val="dk1"/>
              </a:buClr>
              <a:buSzPts val="4000"/>
              <a:buFont typeface="Arial"/>
              <a:buChar char="•"/>
              <a:defRPr sz="2000" b="0" i="0" u="none" strike="noStrike" cap="none">
                <a:solidFill>
                  <a:schemeClr val="dk1"/>
                </a:solidFill>
                <a:latin typeface="Lato"/>
                <a:ea typeface="Lato"/>
                <a:cs typeface="Lato"/>
                <a:sym typeface="Lato"/>
              </a:defRPr>
            </a:lvl2pPr>
            <a:lvl3pPr marR="0" lvl="2" algn="l" rtl="0">
              <a:lnSpc>
                <a:spcPct val="90000"/>
              </a:lnSpc>
              <a:spcBef>
                <a:spcPts val="500"/>
              </a:spcBef>
              <a:spcAft>
                <a:spcPts val="0"/>
              </a:spcAft>
              <a:buClr>
                <a:schemeClr val="dk1"/>
              </a:buClr>
              <a:buSzPts val="3600"/>
              <a:buFont typeface="Arial"/>
              <a:buChar char="•"/>
              <a:defRPr sz="1800" b="0" i="0" u="none" strike="noStrike" cap="none">
                <a:solidFill>
                  <a:schemeClr val="dk1"/>
                </a:solidFill>
                <a:latin typeface="Lato"/>
                <a:ea typeface="Lato"/>
                <a:cs typeface="Lato"/>
                <a:sym typeface="Lato"/>
              </a:defRPr>
            </a:lvl3pPr>
            <a:lvl4pPr marR="0" lvl="3" algn="l" rtl="0">
              <a:lnSpc>
                <a:spcPct val="90000"/>
              </a:lnSpc>
              <a:spcBef>
                <a:spcPts val="500"/>
              </a:spcBef>
              <a:spcAft>
                <a:spcPts val="0"/>
              </a:spcAft>
              <a:buClr>
                <a:schemeClr val="dk1"/>
              </a:buClr>
              <a:buSzPts val="3200"/>
              <a:buFont typeface="Arial"/>
              <a:buChar char="•"/>
              <a:defRPr sz="1600" b="0" i="0" u="none" strike="noStrike" cap="none">
                <a:solidFill>
                  <a:schemeClr val="dk1"/>
                </a:solidFill>
                <a:latin typeface="Lato"/>
                <a:ea typeface="Lato"/>
                <a:cs typeface="Lato"/>
                <a:sym typeface="Lato"/>
              </a:defRPr>
            </a:lvl4pPr>
            <a:lvl5pPr marR="0" lvl="4" algn="l" rtl="0">
              <a:lnSpc>
                <a:spcPct val="90000"/>
              </a:lnSpc>
              <a:spcBef>
                <a:spcPts val="500"/>
              </a:spcBef>
              <a:spcAft>
                <a:spcPts val="0"/>
              </a:spcAft>
              <a:buClr>
                <a:schemeClr val="dk1"/>
              </a:buClr>
              <a:buSzPts val="3200"/>
              <a:buFont typeface="Arial"/>
              <a:buChar char="•"/>
              <a:defRPr sz="1600" b="0" i="0" u="none" strike="noStrike" cap="none">
                <a:solidFill>
                  <a:schemeClr val="dk1"/>
                </a:solidFill>
                <a:latin typeface="Lato"/>
                <a:ea typeface="Lato"/>
                <a:cs typeface="Lato"/>
                <a:sym typeface="Lato"/>
              </a:defRPr>
            </a:lvl5pPr>
            <a:lvl6pPr marR="0" lvl="5" algn="l" rtl="0">
              <a:lnSpc>
                <a:spcPct val="90000"/>
              </a:lnSpc>
              <a:spcBef>
                <a:spcPts val="500"/>
              </a:spcBef>
              <a:spcAft>
                <a:spcPts val="0"/>
              </a:spcAft>
              <a:buClr>
                <a:schemeClr val="dk1"/>
              </a:buClr>
              <a:buSzPts val="3600"/>
              <a:buFont typeface="Arial"/>
              <a:buChar char="•"/>
              <a:defRPr sz="1800" b="0" i="0" u="none" strike="noStrike" cap="none">
                <a:solidFill>
                  <a:schemeClr val="dk1"/>
                </a:solidFill>
                <a:latin typeface="Lato Light"/>
                <a:ea typeface="Lato Light"/>
                <a:cs typeface="Lato Light"/>
                <a:sym typeface="Lato Light"/>
              </a:defRPr>
            </a:lvl6pPr>
            <a:lvl7pPr marR="0" lvl="6" algn="l" rtl="0">
              <a:lnSpc>
                <a:spcPct val="90000"/>
              </a:lnSpc>
              <a:spcBef>
                <a:spcPts val="500"/>
              </a:spcBef>
              <a:spcAft>
                <a:spcPts val="0"/>
              </a:spcAft>
              <a:buClr>
                <a:schemeClr val="dk1"/>
              </a:buClr>
              <a:buSzPts val="3600"/>
              <a:buFont typeface="Arial"/>
              <a:buChar char="•"/>
              <a:defRPr sz="1800" b="0" i="0" u="none" strike="noStrike" cap="none">
                <a:solidFill>
                  <a:schemeClr val="dk1"/>
                </a:solidFill>
                <a:latin typeface="Lato Light"/>
                <a:ea typeface="Lato Light"/>
                <a:cs typeface="Lato Light"/>
                <a:sym typeface="Lato Light"/>
              </a:defRPr>
            </a:lvl7pPr>
            <a:lvl8pPr marR="0" lvl="7" algn="l" rtl="0">
              <a:lnSpc>
                <a:spcPct val="90000"/>
              </a:lnSpc>
              <a:spcBef>
                <a:spcPts val="500"/>
              </a:spcBef>
              <a:spcAft>
                <a:spcPts val="0"/>
              </a:spcAft>
              <a:buClr>
                <a:schemeClr val="dk1"/>
              </a:buClr>
              <a:buSzPts val="3600"/>
              <a:buFont typeface="Arial"/>
              <a:buChar char="•"/>
              <a:defRPr sz="1800" b="0" i="0" u="none" strike="noStrike" cap="none">
                <a:solidFill>
                  <a:schemeClr val="dk1"/>
                </a:solidFill>
                <a:latin typeface="Lato Light"/>
                <a:ea typeface="Lato Light"/>
                <a:cs typeface="Lato Light"/>
                <a:sym typeface="Lato Light"/>
              </a:defRPr>
            </a:lvl8pPr>
            <a:lvl9pPr marR="0" lvl="8" algn="l" rtl="0">
              <a:lnSpc>
                <a:spcPct val="90000"/>
              </a:lnSpc>
              <a:spcBef>
                <a:spcPts val="500"/>
              </a:spcBef>
              <a:spcAft>
                <a:spcPts val="0"/>
              </a:spcAft>
              <a:buClr>
                <a:schemeClr val="dk1"/>
              </a:buClr>
              <a:buSzPts val="3600"/>
              <a:buFont typeface="Arial"/>
              <a:buChar char="•"/>
              <a:defRPr sz="1800" b="0" i="0" u="none" strike="noStrike" cap="none">
                <a:solidFill>
                  <a:schemeClr val="dk1"/>
                </a:solidFill>
                <a:latin typeface="Lato Light"/>
                <a:ea typeface="Lato Light"/>
                <a:cs typeface="Lato Light"/>
                <a:sym typeface="Lato Light"/>
              </a:defRPr>
            </a:lvl9pPr>
          </a:lstStyle>
          <a:p>
            <a:endParaRPr/>
          </a:p>
        </p:txBody>
      </p:sp>
      <p:sp>
        <p:nvSpPr>
          <p:cNvPr id="253" name="Google Shape;253;p230"/>
          <p:cNvSpPr>
            <a:spLocks noGrp="1"/>
          </p:cNvSpPr>
          <p:nvPr>
            <p:ph type="pic" idx="4"/>
          </p:nvPr>
        </p:nvSpPr>
        <p:spPr>
          <a:xfrm>
            <a:off x="4067685" y="0"/>
            <a:ext cx="4049265" cy="3434575"/>
          </a:xfrm>
          <a:prstGeom prst="rect">
            <a:avLst/>
          </a:prstGeom>
          <a:noFill/>
          <a:ln>
            <a:noFill/>
          </a:ln>
        </p:spPr>
        <p:txBody>
          <a:bodyPr spcFirstLastPara="1" wrap="square" lIns="182825" tIns="91400" rIns="182825" bIns="91400" anchor="t" anchorCtr="0">
            <a:normAutofit/>
          </a:bodyPr>
          <a:lstStyle>
            <a:lvl1pPr marR="0" lvl="0" algn="l" rtl="0">
              <a:lnSpc>
                <a:spcPct val="90000"/>
              </a:lnSpc>
              <a:spcBef>
                <a:spcPts val="1000"/>
              </a:spcBef>
              <a:spcAft>
                <a:spcPts val="0"/>
              </a:spcAft>
              <a:buClr>
                <a:srgbClr val="D8D8D8"/>
              </a:buClr>
              <a:buSzPts val="4200"/>
              <a:buFont typeface="Arial"/>
              <a:buNone/>
              <a:defRPr sz="2100" b="0" i="0" u="none" strike="noStrike" cap="none">
                <a:solidFill>
                  <a:srgbClr val="D8D8D8"/>
                </a:solidFill>
                <a:latin typeface="Lato Light"/>
                <a:ea typeface="Lato Light"/>
                <a:cs typeface="Lato Light"/>
                <a:sym typeface="Lato Light"/>
              </a:defRPr>
            </a:lvl1pPr>
            <a:lvl2pPr marR="0" lvl="1" algn="l" rtl="0">
              <a:lnSpc>
                <a:spcPct val="90000"/>
              </a:lnSpc>
              <a:spcBef>
                <a:spcPts val="500"/>
              </a:spcBef>
              <a:spcAft>
                <a:spcPts val="0"/>
              </a:spcAft>
              <a:buClr>
                <a:schemeClr val="dk1"/>
              </a:buClr>
              <a:buSzPts val="4000"/>
              <a:buFont typeface="Arial"/>
              <a:buChar char="•"/>
              <a:defRPr sz="2000" b="0" i="0" u="none" strike="noStrike" cap="none">
                <a:solidFill>
                  <a:schemeClr val="dk1"/>
                </a:solidFill>
                <a:latin typeface="Lato"/>
                <a:ea typeface="Lato"/>
                <a:cs typeface="Lato"/>
                <a:sym typeface="Lato"/>
              </a:defRPr>
            </a:lvl2pPr>
            <a:lvl3pPr marR="0" lvl="2" algn="l" rtl="0">
              <a:lnSpc>
                <a:spcPct val="90000"/>
              </a:lnSpc>
              <a:spcBef>
                <a:spcPts val="500"/>
              </a:spcBef>
              <a:spcAft>
                <a:spcPts val="0"/>
              </a:spcAft>
              <a:buClr>
                <a:schemeClr val="dk1"/>
              </a:buClr>
              <a:buSzPts val="3600"/>
              <a:buFont typeface="Arial"/>
              <a:buChar char="•"/>
              <a:defRPr sz="1800" b="0" i="0" u="none" strike="noStrike" cap="none">
                <a:solidFill>
                  <a:schemeClr val="dk1"/>
                </a:solidFill>
                <a:latin typeface="Lato"/>
                <a:ea typeface="Lato"/>
                <a:cs typeface="Lato"/>
                <a:sym typeface="Lato"/>
              </a:defRPr>
            </a:lvl3pPr>
            <a:lvl4pPr marR="0" lvl="3" algn="l" rtl="0">
              <a:lnSpc>
                <a:spcPct val="90000"/>
              </a:lnSpc>
              <a:spcBef>
                <a:spcPts val="500"/>
              </a:spcBef>
              <a:spcAft>
                <a:spcPts val="0"/>
              </a:spcAft>
              <a:buClr>
                <a:schemeClr val="dk1"/>
              </a:buClr>
              <a:buSzPts val="3200"/>
              <a:buFont typeface="Arial"/>
              <a:buChar char="•"/>
              <a:defRPr sz="1600" b="0" i="0" u="none" strike="noStrike" cap="none">
                <a:solidFill>
                  <a:schemeClr val="dk1"/>
                </a:solidFill>
                <a:latin typeface="Lato"/>
                <a:ea typeface="Lato"/>
                <a:cs typeface="Lato"/>
                <a:sym typeface="Lato"/>
              </a:defRPr>
            </a:lvl4pPr>
            <a:lvl5pPr marR="0" lvl="4" algn="l" rtl="0">
              <a:lnSpc>
                <a:spcPct val="90000"/>
              </a:lnSpc>
              <a:spcBef>
                <a:spcPts val="500"/>
              </a:spcBef>
              <a:spcAft>
                <a:spcPts val="0"/>
              </a:spcAft>
              <a:buClr>
                <a:schemeClr val="dk1"/>
              </a:buClr>
              <a:buSzPts val="3200"/>
              <a:buFont typeface="Arial"/>
              <a:buChar char="•"/>
              <a:defRPr sz="1600" b="0" i="0" u="none" strike="noStrike" cap="none">
                <a:solidFill>
                  <a:schemeClr val="dk1"/>
                </a:solidFill>
                <a:latin typeface="Lato"/>
                <a:ea typeface="Lato"/>
                <a:cs typeface="Lato"/>
                <a:sym typeface="Lato"/>
              </a:defRPr>
            </a:lvl5pPr>
            <a:lvl6pPr marR="0" lvl="5" algn="l" rtl="0">
              <a:lnSpc>
                <a:spcPct val="90000"/>
              </a:lnSpc>
              <a:spcBef>
                <a:spcPts val="500"/>
              </a:spcBef>
              <a:spcAft>
                <a:spcPts val="0"/>
              </a:spcAft>
              <a:buClr>
                <a:schemeClr val="dk1"/>
              </a:buClr>
              <a:buSzPts val="3600"/>
              <a:buFont typeface="Arial"/>
              <a:buChar char="•"/>
              <a:defRPr sz="1800" b="0" i="0" u="none" strike="noStrike" cap="none">
                <a:solidFill>
                  <a:schemeClr val="dk1"/>
                </a:solidFill>
                <a:latin typeface="Lato Light"/>
                <a:ea typeface="Lato Light"/>
                <a:cs typeface="Lato Light"/>
                <a:sym typeface="Lato Light"/>
              </a:defRPr>
            </a:lvl6pPr>
            <a:lvl7pPr marR="0" lvl="6" algn="l" rtl="0">
              <a:lnSpc>
                <a:spcPct val="90000"/>
              </a:lnSpc>
              <a:spcBef>
                <a:spcPts val="500"/>
              </a:spcBef>
              <a:spcAft>
                <a:spcPts val="0"/>
              </a:spcAft>
              <a:buClr>
                <a:schemeClr val="dk1"/>
              </a:buClr>
              <a:buSzPts val="3600"/>
              <a:buFont typeface="Arial"/>
              <a:buChar char="•"/>
              <a:defRPr sz="1800" b="0" i="0" u="none" strike="noStrike" cap="none">
                <a:solidFill>
                  <a:schemeClr val="dk1"/>
                </a:solidFill>
                <a:latin typeface="Lato Light"/>
                <a:ea typeface="Lato Light"/>
                <a:cs typeface="Lato Light"/>
                <a:sym typeface="Lato Light"/>
              </a:defRPr>
            </a:lvl7pPr>
            <a:lvl8pPr marR="0" lvl="7" algn="l" rtl="0">
              <a:lnSpc>
                <a:spcPct val="90000"/>
              </a:lnSpc>
              <a:spcBef>
                <a:spcPts val="500"/>
              </a:spcBef>
              <a:spcAft>
                <a:spcPts val="0"/>
              </a:spcAft>
              <a:buClr>
                <a:schemeClr val="dk1"/>
              </a:buClr>
              <a:buSzPts val="3600"/>
              <a:buFont typeface="Arial"/>
              <a:buChar char="•"/>
              <a:defRPr sz="1800" b="0" i="0" u="none" strike="noStrike" cap="none">
                <a:solidFill>
                  <a:schemeClr val="dk1"/>
                </a:solidFill>
                <a:latin typeface="Lato Light"/>
                <a:ea typeface="Lato Light"/>
                <a:cs typeface="Lato Light"/>
                <a:sym typeface="Lato Light"/>
              </a:defRPr>
            </a:lvl8pPr>
            <a:lvl9pPr marR="0" lvl="8" algn="l" rtl="0">
              <a:lnSpc>
                <a:spcPct val="90000"/>
              </a:lnSpc>
              <a:spcBef>
                <a:spcPts val="500"/>
              </a:spcBef>
              <a:spcAft>
                <a:spcPts val="0"/>
              </a:spcAft>
              <a:buClr>
                <a:schemeClr val="dk1"/>
              </a:buClr>
              <a:buSzPts val="3600"/>
              <a:buFont typeface="Arial"/>
              <a:buChar char="•"/>
              <a:defRPr sz="1800" b="0" i="0" u="none" strike="noStrike" cap="none">
                <a:solidFill>
                  <a:schemeClr val="dk1"/>
                </a:solidFill>
                <a:latin typeface="Lato Light"/>
                <a:ea typeface="Lato Light"/>
                <a:cs typeface="Lato Light"/>
                <a:sym typeface="Lato Light"/>
              </a:defRPr>
            </a:lvl9pPr>
          </a:lstStyle>
          <a:p>
            <a:endParaRPr/>
          </a:p>
        </p:txBody>
      </p:sp>
      <p:sp>
        <p:nvSpPr>
          <p:cNvPr id="254" name="Google Shape;254;p230"/>
          <p:cNvSpPr>
            <a:spLocks noGrp="1"/>
          </p:cNvSpPr>
          <p:nvPr>
            <p:ph type="pic" idx="5"/>
          </p:nvPr>
        </p:nvSpPr>
        <p:spPr>
          <a:xfrm>
            <a:off x="8116950" y="0"/>
            <a:ext cx="4075050" cy="3434576"/>
          </a:xfrm>
          <a:prstGeom prst="rect">
            <a:avLst/>
          </a:prstGeom>
          <a:noFill/>
          <a:ln>
            <a:noFill/>
          </a:ln>
        </p:spPr>
        <p:txBody>
          <a:bodyPr spcFirstLastPara="1" wrap="square" lIns="182825" tIns="91400" rIns="182825" bIns="91400" anchor="t" anchorCtr="0">
            <a:normAutofit/>
          </a:bodyPr>
          <a:lstStyle>
            <a:lvl1pPr marR="0" lvl="0" algn="l" rtl="0">
              <a:lnSpc>
                <a:spcPct val="90000"/>
              </a:lnSpc>
              <a:spcBef>
                <a:spcPts val="1000"/>
              </a:spcBef>
              <a:spcAft>
                <a:spcPts val="0"/>
              </a:spcAft>
              <a:buClr>
                <a:srgbClr val="D8D8D8"/>
              </a:buClr>
              <a:buSzPts val="4200"/>
              <a:buFont typeface="Arial"/>
              <a:buNone/>
              <a:defRPr sz="2100" b="0" i="0" u="none" strike="noStrike" cap="none">
                <a:solidFill>
                  <a:srgbClr val="D8D8D8"/>
                </a:solidFill>
                <a:latin typeface="Lato Light"/>
                <a:ea typeface="Lato Light"/>
                <a:cs typeface="Lato Light"/>
                <a:sym typeface="Lato Light"/>
              </a:defRPr>
            </a:lvl1pPr>
            <a:lvl2pPr marR="0" lvl="1" algn="l" rtl="0">
              <a:lnSpc>
                <a:spcPct val="90000"/>
              </a:lnSpc>
              <a:spcBef>
                <a:spcPts val="500"/>
              </a:spcBef>
              <a:spcAft>
                <a:spcPts val="0"/>
              </a:spcAft>
              <a:buClr>
                <a:schemeClr val="dk1"/>
              </a:buClr>
              <a:buSzPts val="4000"/>
              <a:buFont typeface="Arial"/>
              <a:buChar char="•"/>
              <a:defRPr sz="2000" b="0" i="0" u="none" strike="noStrike" cap="none">
                <a:solidFill>
                  <a:schemeClr val="dk1"/>
                </a:solidFill>
                <a:latin typeface="Lato"/>
                <a:ea typeface="Lato"/>
                <a:cs typeface="Lato"/>
                <a:sym typeface="Lato"/>
              </a:defRPr>
            </a:lvl2pPr>
            <a:lvl3pPr marR="0" lvl="2" algn="l" rtl="0">
              <a:lnSpc>
                <a:spcPct val="90000"/>
              </a:lnSpc>
              <a:spcBef>
                <a:spcPts val="500"/>
              </a:spcBef>
              <a:spcAft>
                <a:spcPts val="0"/>
              </a:spcAft>
              <a:buClr>
                <a:schemeClr val="dk1"/>
              </a:buClr>
              <a:buSzPts val="3600"/>
              <a:buFont typeface="Arial"/>
              <a:buChar char="•"/>
              <a:defRPr sz="1800" b="0" i="0" u="none" strike="noStrike" cap="none">
                <a:solidFill>
                  <a:schemeClr val="dk1"/>
                </a:solidFill>
                <a:latin typeface="Lato"/>
                <a:ea typeface="Lato"/>
                <a:cs typeface="Lato"/>
                <a:sym typeface="Lato"/>
              </a:defRPr>
            </a:lvl3pPr>
            <a:lvl4pPr marR="0" lvl="3" algn="l" rtl="0">
              <a:lnSpc>
                <a:spcPct val="90000"/>
              </a:lnSpc>
              <a:spcBef>
                <a:spcPts val="500"/>
              </a:spcBef>
              <a:spcAft>
                <a:spcPts val="0"/>
              </a:spcAft>
              <a:buClr>
                <a:schemeClr val="dk1"/>
              </a:buClr>
              <a:buSzPts val="3200"/>
              <a:buFont typeface="Arial"/>
              <a:buChar char="•"/>
              <a:defRPr sz="1600" b="0" i="0" u="none" strike="noStrike" cap="none">
                <a:solidFill>
                  <a:schemeClr val="dk1"/>
                </a:solidFill>
                <a:latin typeface="Lato"/>
                <a:ea typeface="Lato"/>
                <a:cs typeface="Lato"/>
                <a:sym typeface="Lato"/>
              </a:defRPr>
            </a:lvl4pPr>
            <a:lvl5pPr marR="0" lvl="4" algn="l" rtl="0">
              <a:lnSpc>
                <a:spcPct val="90000"/>
              </a:lnSpc>
              <a:spcBef>
                <a:spcPts val="500"/>
              </a:spcBef>
              <a:spcAft>
                <a:spcPts val="0"/>
              </a:spcAft>
              <a:buClr>
                <a:schemeClr val="dk1"/>
              </a:buClr>
              <a:buSzPts val="3200"/>
              <a:buFont typeface="Arial"/>
              <a:buChar char="•"/>
              <a:defRPr sz="1600" b="0" i="0" u="none" strike="noStrike" cap="none">
                <a:solidFill>
                  <a:schemeClr val="dk1"/>
                </a:solidFill>
                <a:latin typeface="Lato"/>
                <a:ea typeface="Lato"/>
                <a:cs typeface="Lato"/>
                <a:sym typeface="Lato"/>
              </a:defRPr>
            </a:lvl5pPr>
            <a:lvl6pPr marR="0" lvl="5" algn="l" rtl="0">
              <a:lnSpc>
                <a:spcPct val="90000"/>
              </a:lnSpc>
              <a:spcBef>
                <a:spcPts val="500"/>
              </a:spcBef>
              <a:spcAft>
                <a:spcPts val="0"/>
              </a:spcAft>
              <a:buClr>
                <a:schemeClr val="dk1"/>
              </a:buClr>
              <a:buSzPts val="3600"/>
              <a:buFont typeface="Arial"/>
              <a:buChar char="•"/>
              <a:defRPr sz="1800" b="0" i="0" u="none" strike="noStrike" cap="none">
                <a:solidFill>
                  <a:schemeClr val="dk1"/>
                </a:solidFill>
                <a:latin typeface="Lato Light"/>
                <a:ea typeface="Lato Light"/>
                <a:cs typeface="Lato Light"/>
                <a:sym typeface="Lato Light"/>
              </a:defRPr>
            </a:lvl6pPr>
            <a:lvl7pPr marR="0" lvl="6" algn="l" rtl="0">
              <a:lnSpc>
                <a:spcPct val="90000"/>
              </a:lnSpc>
              <a:spcBef>
                <a:spcPts val="500"/>
              </a:spcBef>
              <a:spcAft>
                <a:spcPts val="0"/>
              </a:spcAft>
              <a:buClr>
                <a:schemeClr val="dk1"/>
              </a:buClr>
              <a:buSzPts val="3600"/>
              <a:buFont typeface="Arial"/>
              <a:buChar char="•"/>
              <a:defRPr sz="1800" b="0" i="0" u="none" strike="noStrike" cap="none">
                <a:solidFill>
                  <a:schemeClr val="dk1"/>
                </a:solidFill>
                <a:latin typeface="Lato Light"/>
                <a:ea typeface="Lato Light"/>
                <a:cs typeface="Lato Light"/>
                <a:sym typeface="Lato Light"/>
              </a:defRPr>
            </a:lvl7pPr>
            <a:lvl8pPr marR="0" lvl="7" algn="l" rtl="0">
              <a:lnSpc>
                <a:spcPct val="90000"/>
              </a:lnSpc>
              <a:spcBef>
                <a:spcPts val="500"/>
              </a:spcBef>
              <a:spcAft>
                <a:spcPts val="0"/>
              </a:spcAft>
              <a:buClr>
                <a:schemeClr val="dk1"/>
              </a:buClr>
              <a:buSzPts val="3600"/>
              <a:buFont typeface="Arial"/>
              <a:buChar char="•"/>
              <a:defRPr sz="1800" b="0" i="0" u="none" strike="noStrike" cap="none">
                <a:solidFill>
                  <a:schemeClr val="dk1"/>
                </a:solidFill>
                <a:latin typeface="Lato Light"/>
                <a:ea typeface="Lato Light"/>
                <a:cs typeface="Lato Light"/>
                <a:sym typeface="Lato Light"/>
              </a:defRPr>
            </a:lvl8pPr>
            <a:lvl9pPr marR="0" lvl="8" algn="l" rtl="0">
              <a:lnSpc>
                <a:spcPct val="90000"/>
              </a:lnSpc>
              <a:spcBef>
                <a:spcPts val="500"/>
              </a:spcBef>
              <a:spcAft>
                <a:spcPts val="0"/>
              </a:spcAft>
              <a:buClr>
                <a:schemeClr val="dk1"/>
              </a:buClr>
              <a:buSzPts val="3600"/>
              <a:buFont typeface="Arial"/>
              <a:buChar char="•"/>
              <a:defRPr sz="1800" b="0" i="0" u="none" strike="noStrike" cap="none">
                <a:solidFill>
                  <a:schemeClr val="dk1"/>
                </a:solidFill>
                <a:latin typeface="Lato Light"/>
                <a:ea typeface="Lato Light"/>
                <a:cs typeface="Lato Light"/>
                <a:sym typeface="Lato Light"/>
              </a:defRPr>
            </a:lvl9pPr>
          </a:lstStyle>
          <a:p>
            <a:endParaRPr/>
          </a:p>
        </p:txBody>
      </p:sp>
      <p:sp>
        <p:nvSpPr>
          <p:cNvPr id="255" name="Google Shape;255;p230"/>
          <p:cNvSpPr>
            <a:spLocks noGrp="1"/>
          </p:cNvSpPr>
          <p:nvPr>
            <p:ph type="pic" idx="6"/>
          </p:nvPr>
        </p:nvSpPr>
        <p:spPr>
          <a:xfrm>
            <a:off x="-4910" y="0"/>
            <a:ext cx="4075050" cy="3434576"/>
          </a:xfrm>
          <a:prstGeom prst="rect">
            <a:avLst/>
          </a:prstGeom>
          <a:noFill/>
          <a:ln>
            <a:noFill/>
          </a:ln>
        </p:spPr>
        <p:txBody>
          <a:bodyPr spcFirstLastPara="1" wrap="square" lIns="182825" tIns="91400" rIns="182825" bIns="91400" anchor="t" anchorCtr="0">
            <a:normAutofit/>
          </a:bodyPr>
          <a:lstStyle>
            <a:lvl1pPr marR="0" lvl="0" algn="l" rtl="0">
              <a:lnSpc>
                <a:spcPct val="90000"/>
              </a:lnSpc>
              <a:spcBef>
                <a:spcPts val="1000"/>
              </a:spcBef>
              <a:spcAft>
                <a:spcPts val="0"/>
              </a:spcAft>
              <a:buClr>
                <a:srgbClr val="D8D8D8"/>
              </a:buClr>
              <a:buSzPts val="4200"/>
              <a:buFont typeface="Arial"/>
              <a:buNone/>
              <a:defRPr sz="2100" b="0" i="0" u="none" strike="noStrike" cap="none">
                <a:solidFill>
                  <a:srgbClr val="D8D8D8"/>
                </a:solidFill>
                <a:latin typeface="Lato Light"/>
                <a:ea typeface="Lato Light"/>
                <a:cs typeface="Lato Light"/>
                <a:sym typeface="Lato Light"/>
              </a:defRPr>
            </a:lvl1pPr>
            <a:lvl2pPr marR="0" lvl="1" algn="l" rtl="0">
              <a:lnSpc>
                <a:spcPct val="90000"/>
              </a:lnSpc>
              <a:spcBef>
                <a:spcPts val="500"/>
              </a:spcBef>
              <a:spcAft>
                <a:spcPts val="0"/>
              </a:spcAft>
              <a:buClr>
                <a:schemeClr val="dk1"/>
              </a:buClr>
              <a:buSzPts val="4000"/>
              <a:buFont typeface="Arial"/>
              <a:buChar char="•"/>
              <a:defRPr sz="2000" b="0" i="0" u="none" strike="noStrike" cap="none">
                <a:solidFill>
                  <a:schemeClr val="dk1"/>
                </a:solidFill>
                <a:latin typeface="Lato"/>
                <a:ea typeface="Lato"/>
                <a:cs typeface="Lato"/>
                <a:sym typeface="Lato"/>
              </a:defRPr>
            </a:lvl2pPr>
            <a:lvl3pPr marR="0" lvl="2" algn="l" rtl="0">
              <a:lnSpc>
                <a:spcPct val="90000"/>
              </a:lnSpc>
              <a:spcBef>
                <a:spcPts val="500"/>
              </a:spcBef>
              <a:spcAft>
                <a:spcPts val="0"/>
              </a:spcAft>
              <a:buClr>
                <a:schemeClr val="dk1"/>
              </a:buClr>
              <a:buSzPts val="3600"/>
              <a:buFont typeface="Arial"/>
              <a:buChar char="•"/>
              <a:defRPr sz="1800" b="0" i="0" u="none" strike="noStrike" cap="none">
                <a:solidFill>
                  <a:schemeClr val="dk1"/>
                </a:solidFill>
                <a:latin typeface="Lato"/>
                <a:ea typeface="Lato"/>
                <a:cs typeface="Lato"/>
                <a:sym typeface="Lato"/>
              </a:defRPr>
            </a:lvl3pPr>
            <a:lvl4pPr marR="0" lvl="3" algn="l" rtl="0">
              <a:lnSpc>
                <a:spcPct val="90000"/>
              </a:lnSpc>
              <a:spcBef>
                <a:spcPts val="500"/>
              </a:spcBef>
              <a:spcAft>
                <a:spcPts val="0"/>
              </a:spcAft>
              <a:buClr>
                <a:schemeClr val="dk1"/>
              </a:buClr>
              <a:buSzPts val="3200"/>
              <a:buFont typeface="Arial"/>
              <a:buChar char="•"/>
              <a:defRPr sz="1600" b="0" i="0" u="none" strike="noStrike" cap="none">
                <a:solidFill>
                  <a:schemeClr val="dk1"/>
                </a:solidFill>
                <a:latin typeface="Lato"/>
                <a:ea typeface="Lato"/>
                <a:cs typeface="Lato"/>
                <a:sym typeface="Lato"/>
              </a:defRPr>
            </a:lvl4pPr>
            <a:lvl5pPr marR="0" lvl="4" algn="l" rtl="0">
              <a:lnSpc>
                <a:spcPct val="90000"/>
              </a:lnSpc>
              <a:spcBef>
                <a:spcPts val="500"/>
              </a:spcBef>
              <a:spcAft>
                <a:spcPts val="0"/>
              </a:spcAft>
              <a:buClr>
                <a:schemeClr val="dk1"/>
              </a:buClr>
              <a:buSzPts val="3200"/>
              <a:buFont typeface="Arial"/>
              <a:buChar char="•"/>
              <a:defRPr sz="1600" b="0" i="0" u="none" strike="noStrike" cap="none">
                <a:solidFill>
                  <a:schemeClr val="dk1"/>
                </a:solidFill>
                <a:latin typeface="Lato"/>
                <a:ea typeface="Lato"/>
                <a:cs typeface="Lato"/>
                <a:sym typeface="Lato"/>
              </a:defRPr>
            </a:lvl5pPr>
            <a:lvl6pPr marR="0" lvl="5" algn="l" rtl="0">
              <a:lnSpc>
                <a:spcPct val="90000"/>
              </a:lnSpc>
              <a:spcBef>
                <a:spcPts val="500"/>
              </a:spcBef>
              <a:spcAft>
                <a:spcPts val="0"/>
              </a:spcAft>
              <a:buClr>
                <a:schemeClr val="dk1"/>
              </a:buClr>
              <a:buSzPts val="3600"/>
              <a:buFont typeface="Arial"/>
              <a:buChar char="•"/>
              <a:defRPr sz="1800" b="0" i="0" u="none" strike="noStrike" cap="none">
                <a:solidFill>
                  <a:schemeClr val="dk1"/>
                </a:solidFill>
                <a:latin typeface="Lato Light"/>
                <a:ea typeface="Lato Light"/>
                <a:cs typeface="Lato Light"/>
                <a:sym typeface="Lato Light"/>
              </a:defRPr>
            </a:lvl6pPr>
            <a:lvl7pPr marR="0" lvl="6" algn="l" rtl="0">
              <a:lnSpc>
                <a:spcPct val="90000"/>
              </a:lnSpc>
              <a:spcBef>
                <a:spcPts val="500"/>
              </a:spcBef>
              <a:spcAft>
                <a:spcPts val="0"/>
              </a:spcAft>
              <a:buClr>
                <a:schemeClr val="dk1"/>
              </a:buClr>
              <a:buSzPts val="3600"/>
              <a:buFont typeface="Arial"/>
              <a:buChar char="•"/>
              <a:defRPr sz="1800" b="0" i="0" u="none" strike="noStrike" cap="none">
                <a:solidFill>
                  <a:schemeClr val="dk1"/>
                </a:solidFill>
                <a:latin typeface="Lato Light"/>
                <a:ea typeface="Lato Light"/>
                <a:cs typeface="Lato Light"/>
                <a:sym typeface="Lato Light"/>
              </a:defRPr>
            </a:lvl7pPr>
            <a:lvl8pPr marR="0" lvl="7" algn="l" rtl="0">
              <a:lnSpc>
                <a:spcPct val="90000"/>
              </a:lnSpc>
              <a:spcBef>
                <a:spcPts val="500"/>
              </a:spcBef>
              <a:spcAft>
                <a:spcPts val="0"/>
              </a:spcAft>
              <a:buClr>
                <a:schemeClr val="dk1"/>
              </a:buClr>
              <a:buSzPts val="3600"/>
              <a:buFont typeface="Arial"/>
              <a:buChar char="•"/>
              <a:defRPr sz="1800" b="0" i="0" u="none" strike="noStrike" cap="none">
                <a:solidFill>
                  <a:schemeClr val="dk1"/>
                </a:solidFill>
                <a:latin typeface="Lato Light"/>
                <a:ea typeface="Lato Light"/>
                <a:cs typeface="Lato Light"/>
                <a:sym typeface="Lato Light"/>
              </a:defRPr>
            </a:lvl8pPr>
            <a:lvl9pPr marR="0" lvl="8" algn="l" rtl="0">
              <a:lnSpc>
                <a:spcPct val="90000"/>
              </a:lnSpc>
              <a:spcBef>
                <a:spcPts val="500"/>
              </a:spcBef>
              <a:spcAft>
                <a:spcPts val="0"/>
              </a:spcAft>
              <a:buClr>
                <a:schemeClr val="dk1"/>
              </a:buClr>
              <a:buSzPts val="3600"/>
              <a:buFont typeface="Arial"/>
              <a:buChar char="•"/>
              <a:defRPr sz="1800" b="0" i="0" u="none" strike="noStrike" cap="none">
                <a:solidFill>
                  <a:schemeClr val="dk1"/>
                </a:solidFill>
                <a:latin typeface="Lato Light"/>
                <a:ea typeface="Lato Light"/>
                <a:cs typeface="Lato Light"/>
                <a:sym typeface="Lato Light"/>
              </a:defRPr>
            </a:lvl9pPr>
          </a:lstStyle>
          <a:p>
            <a:endParaRPr/>
          </a:p>
        </p:txBody>
      </p:sp>
      <p:sp>
        <p:nvSpPr>
          <p:cNvPr id="256" name="Google Shape;256;p230"/>
          <p:cNvSpPr>
            <a:spLocks noGrp="1"/>
          </p:cNvSpPr>
          <p:nvPr>
            <p:ph type="pic" idx="7"/>
          </p:nvPr>
        </p:nvSpPr>
        <p:spPr>
          <a:xfrm>
            <a:off x="4067686" y="3434575"/>
            <a:ext cx="4049264" cy="3423425"/>
          </a:xfrm>
          <a:prstGeom prst="rect">
            <a:avLst/>
          </a:prstGeom>
          <a:noFill/>
          <a:ln>
            <a:noFill/>
          </a:ln>
        </p:spPr>
        <p:txBody>
          <a:bodyPr spcFirstLastPara="1" wrap="square" lIns="182825" tIns="91400" rIns="182825" bIns="91400" anchor="t" anchorCtr="0">
            <a:normAutofit/>
          </a:bodyPr>
          <a:lstStyle>
            <a:lvl1pPr marR="0" lvl="0" algn="l" rtl="0">
              <a:lnSpc>
                <a:spcPct val="90000"/>
              </a:lnSpc>
              <a:spcBef>
                <a:spcPts val="1000"/>
              </a:spcBef>
              <a:spcAft>
                <a:spcPts val="0"/>
              </a:spcAft>
              <a:buClr>
                <a:srgbClr val="D8D8D8"/>
              </a:buClr>
              <a:buSzPts val="4200"/>
              <a:buFont typeface="Arial"/>
              <a:buNone/>
              <a:defRPr sz="2100" b="0" i="0" u="none" strike="noStrike" cap="none">
                <a:solidFill>
                  <a:srgbClr val="D8D8D8"/>
                </a:solidFill>
                <a:latin typeface="Lato Light"/>
                <a:ea typeface="Lato Light"/>
                <a:cs typeface="Lato Light"/>
                <a:sym typeface="Lato Light"/>
              </a:defRPr>
            </a:lvl1pPr>
            <a:lvl2pPr marR="0" lvl="1" algn="l" rtl="0">
              <a:lnSpc>
                <a:spcPct val="90000"/>
              </a:lnSpc>
              <a:spcBef>
                <a:spcPts val="500"/>
              </a:spcBef>
              <a:spcAft>
                <a:spcPts val="0"/>
              </a:spcAft>
              <a:buClr>
                <a:schemeClr val="dk1"/>
              </a:buClr>
              <a:buSzPts val="4000"/>
              <a:buFont typeface="Arial"/>
              <a:buChar char="•"/>
              <a:defRPr sz="2000" b="0" i="0" u="none" strike="noStrike" cap="none">
                <a:solidFill>
                  <a:schemeClr val="dk1"/>
                </a:solidFill>
                <a:latin typeface="Lato"/>
                <a:ea typeface="Lato"/>
                <a:cs typeface="Lato"/>
                <a:sym typeface="Lato"/>
              </a:defRPr>
            </a:lvl2pPr>
            <a:lvl3pPr marR="0" lvl="2" algn="l" rtl="0">
              <a:lnSpc>
                <a:spcPct val="90000"/>
              </a:lnSpc>
              <a:spcBef>
                <a:spcPts val="500"/>
              </a:spcBef>
              <a:spcAft>
                <a:spcPts val="0"/>
              </a:spcAft>
              <a:buClr>
                <a:schemeClr val="dk1"/>
              </a:buClr>
              <a:buSzPts val="3600"/>
              <a:buFont typeface="Arial"/>
              <a:buChar char="•"/>
              <a:defRPr sz="1800" b="0" i="0" u="none" strike="noStrike" cap="none">
                <a:solidFill>
                  <a:schemeClr val="dk1"/>
                </a:solidFill>
                <a:latin typeface="Lato"/>
                <a:ea typeface="Lato"/>
                <a:cs typeface="Lato"/>
                <a:sym typeface="Lato"/>
              </a:defRPr>
            </a:lvl3pPr>
            <a:lvl4pPr marR="0" lvl="3" algn="l" rtl="0">
              <a:lnSpc>
                <a:spcPct val="90000"/>
              </a:lnSpc>
              <a:spcBef>
                <a:spcPts val="500"/>
              </a:spcBef>
              <a:spcAft>
                <a:spcPts val="0"/>
              </a:spcAft>
              <a:buClr>
                <a:schemeClr val="dk1"/>
              </a:buClr>
              <a:buSzPts val="3200"/>
              <a:buFont typeface="Arial"/>
              <a:buChar char="•"/>
              <a:defRPr sz="1600" b="0" i="0" u="none" strike="noStrike" cap="none">
                <a:solidFill>
                  <a:schemeClr val="dk1"/>
                </a:solidFill>
                <a:latin typeface="Lato"/>
                <a:ea typeface="Lato"/>
                <a:cs typeface="Lato"/>
                <a:sym typeface="Lato"/>
              </a:defRPr>
            </a:lvl4pPr>
            <a:lvl5pPr marR="0" lvl="4" algn="l" rtl="0">
              <a:lnSpc>
                <a:spcPct val="90000"/>
              </a:lnSpc>
              <a:spcBef>
                <a:spcPts val="500"/>
              </a:spcBef>
              <a:spcAft>
                <a:spcPts val="0"/>
              </a:spcAft>
              <a:buClr>
                <a:schemeClr val="dk1"/>
              </a:buClr>
              <a:buSzPts val="3200"/>
              <a:buFont typeface="Arial"/>
              <a:buChar char="•"/>
              <a:defRPr sz="1600" b="0" i="0" u="none" strike="noStrike" cap="none">
                <a:solidFill>
                  <a:schemeClr val="dk1"/>
                </a:solidFill>
                <a:latin typeface="Lato"/>
                <a:ea typeface="Lato"/>
                <a:cs typeface="Lato"/>
                <a:sym typeface="Lato"/>
              </a:defRPr>
            </a:lvl5pPr>
            <a:lvl6pPr marR="0" lvl="5" algn="l" rtl="0">
              <a:lnSpc>
                <a:spcPct val="90000"/>
              </a:lnSpc>
              <a:spcBef>
                <a:spcPts val="500"/>
              </a:spcBef>
              <a:spcAft>
                <a:spcPts val="0"/>
              </a:spcAft>
              <a:buClr>
                <a:schemeClr val="dk1"/>
              </a:buClr>
              <a:buSzPts val="3600"/>
              <a:buFont typeface="Arial"/>
              <a:buChar char="•"/>
              <a:defRPr sz="1800" b="0" i="0" u="none" strike="noStrike" cap="none">
                <a:solidFill>
                  <a:schemeClr val="dk1"/>
                </a:solidFill>
                <a:latin typeface="Lato Light"/>
                <a:ea typeface="Lato Light"/>
                <a:cs typeface="Lato Light"/>
                <a:sym typeface="Lato Light"/>
              </a:defRPr>
            </a:lvl6pPr>
            <a:lvl7pPr marR="0" lvl="6" algn="l" rtl="0">
              <a:lnSpc>
                <a:spcPct val="90000"/>
              </a:lnSpc>
              <a:spcBef>
                <a:spcPts val="500"/>
              </a:spcBef>
              <a:spcAft>
                <a:spcPts val="0"/>
              </a:spcAft>
              <a:buClr>
                <a:schemeClr val="dk1"/>
              </a:buClr>
              <a:buSzPts val="3600"/>
              <a:buFont typeface="Arial"/>
              <a:buChar char="•"/>
              <a:defRPr sz="1800" b="0" i="0" u="none" strike="noStrike" cap="none">
                <a:solidFill>
                  <a:schemeClr val="dk1"/>
                </a:solidFill>
                <a:latin typeface="Lato Light"/>
                <a:ea typeface="Lato Light"/>
                <a:cs typeface="Lato Light"/>
                <a:sym typeface="Lato Light"/>
              </a:defRPr>
            </a:lvl7pPr>
            <a:lvl8pPr marR="0" lvl="7" algn="l" rtl="0">
              <a:lnSpc>
                <a:spcPct val="90000"/>
              </a:lnSpc>
              <a:spcBef>
                <a:spcPts val="500"/>
              </a:spcBef>
              <a:spcAft>
                <a:spcPts val="0"/>
              </a:spcAft>
              <a:buClr>
                <a:schemeClr val="dk1"/>
              </a:buClr>
              <a:buSzPts val="3600"/>
              <a:buFont typeface="Arial"/>
              <a:buChar char="•"/>
              <a:defRPr sz="1800" b="0" i="0" u="none" strike="noStrike" cap="none">
                <a:solidFill>
                  <a:schemeClr val="dk1"/>
                </a:solidFill>
                <a:latin typeface="Lato Light"/>
                <a:ea typeface="Lato Light"/>
                <a:cs typeface="Lato Light"/>
                <a:sym typeface="Lato Light"/>
              </a:defRPr>
            </a:lvl8pPr>
            <a:lvl9pPr marR="0" lvl="8" algn="l" rtl="0">
              <a:lnSpc>
                <a:spcPct val="90000"/>
              </a:lnSpc>
              <a:spcBef>
                <a:spcPts val="500"/>
              </a:spcBef>
              <a:spcAft>
                <a:spcPts val="0"/>
              </a:spcAft>
              <a:buClr>
                <a:schemeClr val="dk1"/>
              </a:buClr>
              <a:buSzPts val="3600"/>
              <a:buFont typeface="Arial"/>
              <a:buChar char="•"/>
              <a:defRPr sz="1800" b="0" i="0" u="none" strike="noStrike" cap="none">
                <a:solidFill>
                  <a:schemeClr val="dk1"/>
                </a:solidFill>
                <a:latin typeface="Lato Light"/>
                <a:ea typeface="Lato Light"/>
                <a:cs typeface="Lato Light"/>
                <a:sym typeface="Lato Light"/>
              </a:defRPr>
            </a:lvl9pPr>
          </a:lstStyle>
          <a:p>
            <a:endParaRPr/>
          </a:p>
        </p:txBody>
      </p:sp>
    </p:spTree>
    <p:extLst>
      <p:ext uri="{BB962C8B-B14F-4D97-AF65-F5344CB8AC3E}">
        <p14:creationId xmlns:p14="http://schemas.microsoft.com/office/powerpoint/2010/main" val="23301899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Quote 1">
  <p:cSld name="Quote 1">
    <p:spTree>
      <p:nvGrpSpPr>
        <p:cNvPr id="1" name="Shape 83"/>
        <p:cNvGrpSpPr/>
        <p:nvPr/>
      </p:nvGrpSpPr>
      <p:grpSpPr>
        <a:xfrm>
          <a:off x="0" y="0"/>
          <a:ext cx="0" cy="0"/>
          <a:chOff x="0" y="0"/>
          <a:chExt cx="0" cy="0"/>
        </a:xfrm>
      </p:grpSpPr>
      <p:sp>
        <p:nvSpPr>
          <p:cNvPr id="84" name="Google Shape;84;p191"/>
          <p:cNvSpPr>
            <a:spLocks noGrp="1"/>
          </p:cNvSpPr>
          <p:nvPr>
            <p:ph type="pic" idx="2"/>
          </p:nvPr>
        </p:nvSpPr>
        <p:spPr>
          <a:xfrm>
            <a:off x="0" y="0"/>
            <a:ext cx="7853046" cy="6858000"/>
          </a:xfrm>
          <a:prstGeom prst="rect">
            <a:avLst/>
          </a:prstGeom>
          <a:noFill/>
          <a:ln>
            <a:noFill/>
          </a:ln>
        </p:spPr>
        <p:txBody>
          <a:bodyPr spcFirstLastPara="1" wrap="square" lIns="182825" tIns="91400" rIns="182825" bIns="91400" anchor="t" anchorCtr="0">
            <a:normAutofit/>
          </a:bodyPr>
          <a:lstStyle>
            <a:lvl1pPr marR="0" lvl="0" algn="l" rtl="0">
              <a:lnSpc>
                <a:spcPct val="90000"/>
              </a:lnSpc>
              <a:spcBef>
                <a:spcPts val="1000"/>
              </a:spcBef>
              <a:spcAft>
                <a:spcPts val="0"/>
              </a:spcAft>
              <a:buClr>
                <a:srgbClr val="D8D8D8"/>
              </a:buClr>
              <a:buSzPts val="2600"/>
              <a:buFont typeface="Arial"/>
              <a:buNone/>
              <a:defRPr sz="1300" b="0" i="0" u="none" strike="noStrike" cap="none">
                <a:solidFill>
                  <a:srgbClr val="D8D8D8"/>
                </a:solidFill>
                <a:latin typeface="Lato Light"/>
                <a:ea typeface="Lato Light"/>
                <a:cs typeface="Lato Light"/>
                <a:sym typeface="Lato Light"/>
              </a:defRPr>
            </a:lvl1pPr>
            <a:lvl2pPr marR="0" lvl="1" algn="l" rtl="0">
              <a:lnSpc>
                <a:spcPct val="90000"/>
              </a:lnSpc>
              <a:spcBef>
                <a:spcPts val="500"/>
              </a:spcBef>
              <a:spcAft>
                <a:spcPts val="0"/>
              </a:spcAft>
              <a:buClr>
                <a:schemeClr val="dk1"/>
              </a:buClr>
              <a:buSzPts val="4000"/>
              <a:buFont typeface="Arial"/>
              <a:buChar char="•"/>
              <a:defRPr sz="2000" b="0" i="0" u="none" strike="noStrike" cap="none">
                <a:solidFill>
                  <a:schemeClr val="dk1"/>
                </a:solidFill>
                <a:latin typeface="Lato"/>
                <a:ea typeface="Lato"/>
                <a:cs typeface="Lato"/>
                <a:sym typeface="Lato"/>
              </a:defRPr>
            </a:lvl2pPr>
            <a:lvl3pPr marR="0" lvl="2" algn="l" rtl="0">
              <a:lnSpc>
                <a:spcPct val="90000"/>
              </a:lnSpc>
              <a:spcBef>
                <a:spcPts val="500"/>
              </a:spcBef>
              <a:spcAft>
                <a:spcPts val="0"/>
              </a:spcAft>
              <a:buClr>
                <a:schemeClr val="dk1"/>
              </a:buClr>
              <a:buSzPts val="3600"/>
              <a:buFont typeface="Arial"/>
              <a:buChar char="•"/>
              <a:defRPr sz="1800" b="0" i="0" u="none" strike="noStrike" cap="none">
                <a:solidFill>
                  <a:schemeClr val="dk1"/>
                </a:solidFill>
                <a:latin typeface="Lato"/>
                <a:ea typeface="Lato"/>
                <a:cs typeface="Lato"/>
                <a:sym typeface="Lato"/>
              </a:defRPr>
            </a:lvl3pPr>
            <a:lvl4pPr marR="0" lvl="3" algn="l" rtl="0">
              <a:lnSpc>
                <a:spcPct val="90000"/>
              </a:lnSpc>
              <a:spcBef>
                <a:spcPts val="500"/>
              </a:spcBef>
              <a:spcAft>
                <a:spcPts val="0"/>
              </a:spcAft>
              <a:buClr>
                <a:schemeClr val="dk1"/>
              </a:buClr>
              <a:buSzPts val="3200"/>
              <a:buFont typeface="Arial"/>
              <a:buChar char="•"/>
              <a:defRPr sz="1600" b="0" i="0" u="none" strike="noStrike" cap="none">
                <a:solidFill>
                  <a:schemeClr val="dk1"/>
                </a:solidFill>
                <a:latin typeface="Lato"/>
                <a:ea typeface="Lato"/>
                <a:cs typeface="Lato"/>
                <a:sym typeface="Lato"/>
              </a:defRPr>
            </a:lvl4pPr>
            <a:lvl5pPr marR="0" lvl="4" algn="l" rtl="0">
              <a:lnSpc>
                <a:spcPct val="90000"/>
              </a:lnSpc>
              <a:spcBef>
                <a:spcPts val="500"/>
              </a:spcBef>
              <a:spcAft>
                <a:spcPts val="0"/>
              </a:spcAft>
              <a:buClr>
                <a:schemeClr val="dk1"/>
              </a:buClr>
              <a:buSzPts val="3200"/>
              <a:buFont typeface="Arial"/>
              <a:buChar char="•"/>
              <a:defRPr sz="1600" b="0" i="0" u="none" strike="noStrike" cap="none">
                <a:solidFill>
                  <a:schemeClr val="dk1"/>
                </a:solidFill>
                <a:latin typeface="Lato"/>
                <a:ea typeface="Lato"/>
                <a:cs typeface="Lato"/>
                <a:sym typeface="Lato"/>
              </a:defRPr>
            </a:lvl5pPr>
            <a:lvl6pPr marR="0" lvl="5" algn="l" rtl="0">
              <a:lnSpc>
                <a:spcPct val="90000"/>
              </a:lnSpc>
              <a:spcBef>
                <a:spcPts val="500"/>
              </a:spcBef>
              <a:spcAft>
                <a:spcPts val="0"/>
              </a:spcAft>
              <a:buClr>
                <a:schemeClr val="dk1"/>
              </a:buClr>
              <a:buSzPts val="3600"/>
              <a:buFont typeface="Arial"/>
              <a:buChar char="•"/>
              <a:defRPr sz="1800" b="0" i="0" u="none" strike="noStrike" cap="none">
                <a:solidFill>
                  <a:schemeClr val="dk1"/>
                </a:solidFill>
                <a:latin typeface="Lato Light"/>
                <a:ea typeface="Lato Light"/>
                <a:cs typeface="Lato Light"/>
                <a:sym typeface="Lato Light"/>
              </a:defRPr>
            </a:lvl6pPr>
            <a:lvl7pPr marR="0" lvl="6" algn="l" rtl="0">
              <a:lnSpc>
                <a:spcPct val="90000"/>
              </a:lnSpc>
              <a:spcBef>
                <a:spcPts val="500"/>
              </a:spcBef>
              <a:spcAft>
                <a:spcPts val="0"/>
              </a:spcAft>
              <a:buClr>
                <a:schemeClr val="dk1"/>
              </a:buClr>
              <a:buSzPts val="3600"/>
              <a:buFont typeface="Arial"/>
              <a:buChar char="•"/>
              <a:defRPr sz="1800" b="0" i="0" u="none" strike="noStrike" cap="none">
                <a:solidFill>
                  <a:schemeClr val="dk1"/>
                </a:solidFill>
                <a:latin typeface="Lato Light"/>
                <a:ea typeface="Lato Light"/>
                <a:cs typeface="Lato Light"/>
                <a:sym typeface="Lato Light"/>
              </a:defRPr>
            </a:lvl7pPr>
            <a:lvl8pPr marR="0" lvl="7" algn="l" rtl="0">
              <a:lnSpc>
                <a:spcPct val="90000"/>
              </a:lnSpc>
              <a:spcBef>
                <a:spcPts val="500"/>
              </a:spcBef>
              <a:spcAft>
                <a:spcPts val="0"/>
              </a:spcAft>
              <a:buClr>
                <a:schemeClr val="dk1"/>
              </a:buClr>
              <a:buSzPts val="3600"/>
              <a:buFont typeface="Arial"/>
              <a:buChar char="•"/>
              <a:defRPr sz="1800" b="0" i="0" u="none" strike="noStrike" cap="none">
                <a:solidFill>
                  <a:schemeClr val="dk1"/>
                </a:solidFill>
                <a:latin typeface="Lato Light"/>
                <a:ea typeface="Lato Light"/>
                <a:cs typeface="Lato Light"/>
                <a:sym typeface="Lato Light"/>
              </a:defRPr>
            </a:lvl8pPr>
            <a:lvl9pPr marR="0" lvl="8" algn="l" rtl="0">
              <a:lnSpc>
                <a:spcPct val="90000"/>
              </a:lnSpc>
              <a:spcBef>
                <a:spcPts val="500"/>
              </a:spcBef>
              <a:spcAft>
                <a:spcPts val="0"/>
              </a:spcAft>
              <a:buClr>
                <a:schemeClr val="dk1"/>
              </a:buClr>
              <a:buSzPts val="3600"/>
              <a:buFont typeface="Arial"/>
              <a:buChar char="•"/>
              <a:defRPr sz="1800" b="0" i="0" u="none" strike="noStrike" cap="none">
                <a:solidFill>
                  <a:schemeClr val="dk1"/>
                </a:solidFill>
                <a:latin typeface="Lato Light"/>
                <a:ea typeface="Lato Light"/>
                <a:cs typeface="Lato Light"/>
                <a:sym typeface="Lato Light"/>
              </a:defRPr>
            </a:lvl9pPr>
          </a:lstStyle>
          <a:p>
            <a:endParaRPr/>
          </a:p>
        </p:txBody>
      </p:sp>
    </p:spTree>
    <p:extLst>
      <p:ext uri="{BB962C8B-B14F-4D97-AF65-F5344CB8AC3E}">
        <p14:creationId xmlns:p14="http://schemas.microsoft.com/office/powerpoint/2010/main" val="150741091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Master Slide 1">
  <p:cSld name="Master Slide 1">
    <p:spTree>
      <p:nvGrpSpPr>
        <p:cNvPr id="1" name="Shape 50"/>
        <p:cNvGrpSpPr/>
        <p:nvPr/>
      </p:nvGrpSpPr>
      <p:grpSpPr>
        <a:xfrm>
          <a:off x="0" y="0"/>
          <a:ext cx="0" cy="0"/>
          <a:chOff x="0" y="0"/>
          <a:chExt cx="0" cy="0"/>
        </a:xfrm>
      </p:grpSpPr>
    </p:spTree>
    <p:extLst>
      <p:ext uri="{BB962C8B-B14F-4D97-AF65-F5344CB8AC3E}">
        <p14:creationId xmlns:p14="http://schemas.microsoft.com/office/powerpoint/2010/main" val="42372565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90BCCB-BE95-46FD-B6EF-67F484DF55A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5408F21-BDF8-4246-ABEA-FC7E5566E9D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3674F97-F053-4734-80CD-F787A81FC04B}"/>
              </a:ext>
            </a:extLst>
          </p:cNvPr>
          <p:cNvSpPr>
            <a:spLocks noGrp="1"/>
          </p:cNvSpPr>
          <p:nvPr>
            <p:ph type="dt" sz="half" idx="10"/>
          </p:nvPr>
        </p:nvSpPr>
        <p:spPr/>
        <p:txBody>
          <a:bodyPr/>
          <a:lstStyle/>
          <a:p>
            <a:fld id="{7DE9199D-AAC7-476F-AE8D-61200B5BFB6D}" type="datetimeFigureOut">
              <a:rPr lang="en-US" smtClean="0"/>
              <a:t>12/23/2021</a:t>
            </a:fld>
            <a:endParaRPr lang="en-US"/>
          </a:p>
        </p:txBody>
      </p:sp>
      <p:sp>
        <p:nvSpPr>
          <p:cNvPr id="5" name="Footer Placeholder 4">
            <a:extLst>
              <a:ext uri="{FF2B5EF4-FFF2-40B4-BE49-F238E27FC236}">
                <a16:creationId xmlns:a16="http://schemas.microsoft.com/office/drawing/2014/main" id="{0DB5EC84-8503-49E0-A80B-BDBC33B14A3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64FCAC2-EF58-4244-9943-66B3F6C69B2B}"/>
              </a:ext>
            </a:extLst>
          </p:cNvPr>
          <p:cNvSpPr>
            <a:spLocks noGrp="1"/>
          </p:cNvSpPr>
          <p:nvPr>
            <p:ph type="sldNum" sz="quarter" idx="12"/>
          </p:nvPr>
        </p:nvSpPr>
        <p:spPr/>
        <p:txBody>
          <a:bodyPr/>
          <a:lstStyle/>
          <a:p>
            <a:fld id="{7BC70730-6516-4555-A3AC-27F5E6F8BDC6}" type="slidenum">
              <a:rPr lang="en-US" smtClean="0"/>
              <a:t>‹#›</a:t>
            </a:fld>
            <a:endParaRPr lang="en-US"/>
          </a:p>
        </p:txBody>
      </p:sp>
    </p:spTree>
    <p:extLst>
      <p:ext uri="{BB962C8B-B14F-4D97-AF65-F5344CB8AC3E}">
        <p14:creationId xmlns:p14="http://schemas.microsoft.com/office/powerpoint/2010/main" val="39953133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36F17B-991B-4BBB-BF22-64F10EB2017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967575E-11F8-42B6-8F92-FF226B9E8AE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411415C-F077-4450-B0DF-27B438EBAE5D}"/>
              </a:ext>
            </a:extLst>
          </p:cNvPr>
          <p:cNvSpPr>
            <a:spLocks noGrp="1"/>
          </p:cNvSpPr>
          <p:nvPr>
            <p:ph type="dt" sz="half" idx="10"/>
          </p:nvPr>
        </p:nvSpPr>
        <p:spPr/>
        <p:txBody>
          <a:bodyPr/>
          <a:lstStyle/>
          <a:p>
            <a:fld id="{7DE9199D-AAC7-476F-AE8D-61200B5BFB6D}" type="datetimeFigureOut">
              <a:rPr lang="en-US" smtClean="0"/>
              <a:t>12/23/2021</a:t>
            </a:fld>
            <a:endParaRPr lang="en-US"/>
          </a:p>
        </p:txBody>
      </p:sp>
      <p:sp>
        <p:nvSpPr>
          <p:cNvPr id="5" name="Footer Placeholder 4">
            <a:extLst>
              <a:ext uri="{FF2B5EF4-FFF2-40B4-BE49-F238E27FC236}">
                <a16:creationId xmlns:a16="http://schemas.microsoft.com/office/drawing/2014/main" id="{CA6E2F5A-9715-43EC-A256-22C21F2B203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58FE280-C777-42CA-A317-CEC05BC179F4}"/>
              </a:ext>
            </a:extLst>
          </p:cNvPr>
          <p:cNvSpPr>
            <a:spLocks noGrp="1"/>
          </p:cNvSpPr>
          <p:nvPr>
            <p:ph type="sldNum" sz="quarter" idx="12"/>
          </p:nvPr>
        </p:nvSpPr>
        <p:spPr/>
        <p:txBody>
          <a:bodyPr/>
          <a:lstStyle/>
          <a:p>
            <a:fld id="{7BC70730-6516-4555-A3AC-27F5E6F8BDC6}" type="slidenum">
              <a:rPr lang="en-US" smtClean="0"/>
              <a:t>‹#›</a:t>
            </a:fld>
            <a:endParaRPr lang="en-US"/>
          </a:p>
        </p:txBody>
      </p:sp>
    </p:spTree>
    <p:extLst>
      <p:ext uri="{BB962C8B-B14F-4D97-AF65-F5344CB8AC3E}">
        <p14:creationId xmlns:p14="http://schemas.microsoft.com/office/powerpoint/2010/main" val="24151249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2A5995-CA10-41AB-84E6-D99CEC8FE22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316EC31-4A0C-49F1-84AA-3231390A4FA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3B4F742-CAE5-4AAA-B120-E2A8C49D5A3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92C3197-1A7F-4FC5-A6B4-B58DEFBE0BA5}"/>
              </a:ext>
            </a:extLst>
          </p:cNvPr>
          <p:cNvSpPr>
            <a:spLocks noGrp="1"/>
          </p:cNvSpPr>
          <p:nvPr>
            <p:ph type="dt" sz="half" idx="10"/>
          </p:nvPr>
        </p:nvSpPr>
        <p:spPr/>
        <p:txBody>
          <a:bodyPr/>
          <a:lstStyle/>
          <a:p>
            <a:fld id="{7DE9199D-AAC7-476F-AE8D-61200B5BFB6D}" type="datetimeFigureOut">
              <a:rPr lang="en-US" smtClean="0"/>
              <a:t>12/23/2021</a:t>
            </a:fld>
            <a:endParaRPr lang="en-US"/>
          </a:p>
        </p:txBody>
      </p:sp>
      <p:sp>
        <p:nvSpPr>
          <p:cNvPr id="6" name="Footer Placeholder 5">
            <a:extLst>
              <a:ext uri="{FF2B5EF4-FFF2-40B4-BE49-F238E27FC236}">
                <a16:creationId xmlns:a16="http://schemas.microsoft.com/office/drawing/2014/main" id="{95DE663C-A82D-4C9D-95C8-7D73FFD39A8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432D59D-8281-4C4C-8CFD-7B2E454638A9}"/>
              </a:ext>
            </a:extLst>
          </p:cNvPr>
          <p:cNvSpPr>
            <a:spLocks noGrp="1"/>
          </p:cNvSpPr>
          <p:nvPr>
            <p:ph type="sldNum" sz="quarter" idx="12"/>
          </p:nvPr>
        </p:nvSpPr>
        <p:spPr/>
        <p:txBody>
          <a:bodyPr/>
          <a:lstStyle/>
          <a:p>
            <a:fld id="{7BC70730-6516-4555-A3AC-27F5E6F8BDC6}" type="slidenum">
              <a:rPr lang="en-US" smtClean="0"/>
              <a:t>‹#›</a:t>
            </a:fld>
            <a:endParaRPr lang="en-US"/>
          </a:p>
        </p:txBody>
      </p:sp>
    </p:spTree>
    <p:extLst>
      <p:ext uri="{BB962C8B-B14F-4D97-AF65-F5344CB8AC3E}">
        <p14:creationId xmlns:p14="http://schemas.microsoft.com/office/powerpoint/2010/main" val="35257698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1AE13A-E715-4706-BF51-22152F2DB5D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A33DBD1-7D5F-42A0-B415-6987C2AAC48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BE77409-6D8C-493A-804D-66457B7B65E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91C1AD4-5B25-410F-8575-AA20016347F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39FD4F7-DC41-4468-BF7A-5559AFCC3A8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071D1A5-6105-4424-89B5-2BF4C8254303}"/>
              </a:ext>
            </a:extLst>
          </p:cNvPr>
          <p:cNvSpPr>
            <a:spLocks noGrp="1"/>
          </p:cNvSpPr>
          <p:nvPr>
            <p:ph type="dt" sz="half" idx="10"/>
          </p:nvPr>
        </p:nvSpPr>
        <p:spPr/>
        <p:txBody>
          <a:bodyPr/>
          <a:lstStyle/>
          <a:p>
            <a:fld id="{7DE9199D-AAC7-476F-AE8D-61200B5BFB6D}" type="datetimeFigureOut">
              <a:rPr lang="en-US" smtClean="0"/>
              <a:t>12/23/2021</a:t>
            </a:fld>
            <a:endParaRPr lang="en-US"/>
          </a:p>
        </p:txBody>
      </p:sp>
      <p:sp>
        <p:nvSpPr>
          <p:cNvPr id="8" name="Footer Placeholder 7">
            <a:extLst>
              <a:ext uri="{FF2B5EF4-FFF2-40B4-BE49-F238E27FC236}">
                <a16:creationId xmlns:a16="http://schemas.microsoft.com/office/drawing/2014/main" id="{6130F3CA-7F34-4369-B7A0-32E224E271E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9D30AFA-AEBD-42DC-B75C-6A1CA9B766AB}"/>
              </a:ext>
            </a:extLst>
          </p:cNvPr>
          <p:cNvSpPr>
            <a:spLocks noGrp="1"/>
          </p:cNvSpPr>
          <p:nvPr>
            <p:ph type="sldNum" sz="quarter" idx="12"/>
          </p:nvPr>
        </p:nvSpPr>
        <p:spPr/>
        <p:txBody>
          <a:bodyPr/>
          <a:lstStyle/>
          <a:p>
            <a:fld id="{7BC70730-6516-4555-A3AC-27F5E6F8BDC6}" type="slidenum">
              <a:rPr lang="en-US" smtClean="0"/>
              <a:t>‹#›</a:t>
            </a:fld>
            <a:endParaRPr lang="en-US"/>
          </a:p>
        </p:txBody>
      </p:sp>
    </p:spTree>
    <p:extLst>
      <p:ext uri="{BB962C8B-B14F-4D97-AF65-F5344CB8AC3E}">
        <p14:creationId xmlns:p14="http://schemas.microsoft.com/office/powerpoint/2010/main" val="12710932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703DDD-64BA-41DB-90BE-9F51602EB30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E10B74F-B03E-4CE1-A3B3-00FAEB3DC03C}"/>
              </a:ext>
            </a:extLst>
          </p:cNvPr>
          <p:cNvSpPr>
            <a:spLocks noGrp="1"/>
          </p:cNvSpPr>
          <p:nvPr>
            <p:ph type="dt" sz="half" idx="10"/>
          </p:nvPr>
        </p:nvSpPr>
        <p:spPr/>
        <p:txBody>
          <a:bodyPr/>
          <a:lstStyle/>
          <a:p>
            <a:fld id="{7DE9199D-AAC7-476F-AE8D-61200B5BFB6D}" type="datetimeFigureOut">
              <a:rPr lang="en-US" smtClean="0"/>
              <a:t>12/23/2021</a:t>
            </a:fld>
            <a:endParaRPr lang="en-US"/>
          </a:p>
        </p:txBody>
      </p:sp>
      <p:sp>
        <p:nvSpPr>
          <p:cNvPr id="4" name="Footer Placeholder 3">
            <a:extLst>
              <a:ext uri="{FF2B5EF4-FFF2-40B4-BE49-F238E27FC236}">
                <a16:creationId xmlns:a16="http://schemas.microsoft.com/office/drawing/2014/main" id="{85B2EE49-B100-4F5C-88D3-B1490AB9448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DF78D13-7E07-4899-860B-C404F5C0F922}"/>
              </a:ext>
            </a:extLst>
          </p:cNvPr>
          <p:cNvSpPr>
            <a:spLocks noGrp="1"/>
          </p:cNvSpPr>
          <p:nvPr>
            <p:ph type="sldNum" sz="quarter" idx="12"/>
          </p:nvPr>
        </p:nvSpPr>
        <p:spPr/>
        <p:txBody>
          <a:bodyPr/>
          <a:lstStyle/>
          <a:p>
            <a:fld id="{7BC70730-6516-4555-A3AC-27F5E6F8BDC6}" type="slidenum">
              <a:rPr lang="en-US" smtClean="0"/>
              <a:t>‹#›</a:t>
            </a:fld>
            <a:endParaRPr lang="en-US"/>
          </a:p>
        </p:txBody>
      </p:sp>
    </p:spTree>
    <p:extLst>
      <p:ext uri="{BB962C8B-B14F-4D97-AF65-F5344CB8AC3E}">
        <p14:creationId xmlns:p14="http://schemas.microsoft.com/office/powerpoint/2010/main" val="41240244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D57509D-B5B2-4C7F-857C-53CC81495EF3}"/>
              </a:ext>
            </a:extLst>
          </p:cNvPr>
          <p:cNvSpPr>
            <a:spLocks noGrp="1"/>
          </p:cNvSpPr>
          <p:nvPr>
            <p:ph type="dt" sz="half" idx="10"/>
          </p:nvPr>
        </p:nvSpPr>
        <p:spPr/>
        <p:txBody>
          <a:bodyPr/>
          <a:lstStyle/>
          <a:p>
            <a:fld id="{7DE9199D-AAC7-476F-AE8D-61200B5BFB6D}" type="datetimeFigureOut">
              <a:rPr lang="en-US" smtClean="0"/>
              <a:t>12/23/2021</a:t>
            </a:fld>
            <a:endParaRPr lang="en-US"/>
          </a:p>
        </p:txBody>
      </p:sp>
      <p:sp>
        <p:nvSpPr>
          <p:cNvPr id="3" name="Footer Placeholder 2">
            <a:extLst>
              <a:ext uri="{FF2B5EF4-FFF2-40B4-BE49-F238E27FC236}">
                <a16:creationId xmlns:a16="http://schemas.microsoft.com/office/drawing/2014/main" id="{4DCC872C-AEBD-4AE5-96DC-3E07C88EF63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CDED6B3-4419-4979-9F62-A498AED6E5CA}"/>
              </a:ext>
            </a:extLst>
          </p:cNvPr>
          <p:cNvSpPr>
            <a:spLocks noGrp="1"/>
          </p:cNvSpPr>
          <p:nvPr>
            <p:ph type="sldNum" sz="quarter" idx="12"/>
          </p:nvPr>
        </p:nvSpPr>
        <p:spPr/>
        <p:txBody>
          <a:bodyPr/>
          <a:lstStyle/>
          <a:p>
            <a:fld id="{7BC70730-6516-4555-A3AC-27F5E6F8BDC6}" type="slidenum">
              <a:rPr lang="en-US" smtClean="0"/>
              <a:t>‹#›</a:t>
            </a:fld>
            <a:endParaRPr lang="en-US"/>
          </a:p>
        </p:txBody>
      </p:sp>
    </p:spTree>
    <p:extLst>
      <p:ext uri="{BB962C8B-B14F-4D97-AF65-F5344CB8AC3E}">
        <p14:creationId xmlns:p14="http://schemas.microsoft.com/office/powerpoint/2010/main" val="31253111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3D3EAA-77A8-4BF2-9CBE-A7491DB982B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6E3136C-8848-4BF2-A89C-0E7F9D69C88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91888CB-C385-4036-895D-FB77E072075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A3C7661-1E9E-4151-8F86-6502CC543984}"/>
              </a:ext>
            </a:extLst>
          </p:cNvPr>
          <p:cNvSpPr>
            <a:spLocks noGrp="1"/>
          </p:cNvSpPr>
          <p:nvPr>
            <p:ph type="dt" sz="half" idx="10"/>
          </p:nvPr>
        </p:nvSpPr>
        <p:spPr/>
        <p:txBody>
          <a:bodyPr/>
          <a:lstStyle/>
          <a:p>
            <a:fld id="{7DE9199D-AAC7-476F-AE8D-61200B5BFB6D}" type="datetimeFigureOut">
              <a:rPr lang="en-US" smtClean="0"/>
              <a:t>12/23/2021</a:t>
            </a:fld>
            <a:endParaRPr lang="en-US"/>
          </a:p>
        </p:txBody>
      </p:sp>
      <p:sp>
        <p:nvSpPr>
          <p:cNvPr id="6" name="Footer Placeholder 5">
            <a:extLst>
              <a:ext uri="{FF2B5EF4-FFF2-40B4-BE49-F238E27FC236}">
                <a16:creationId xmlns:a16="http://schemas.microsoft.com/office/drawing/2014/main" id="{00E8DE30-8425-4F4A-8F61-93A9A0B5FA2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93696B7-9264-4EA2-8343-C7F8EEFD47D0}"/>
              </a:ext>
            </a:extLst>
          </p:cNvPr>
          <p:cNvSpPr>
            <a:spLocks noGrp="1"/>
          </p:cNvSpPr>
          <p:nvPr>
            <p:ph type="sldNum" sz="quarter" idx="12"/>
          </p:nvPr>
        </p:nvSpPr>
        <p:spPr/>
        <p:txBody>
          <a:bodyPr/>
          <a:lstStyle/>
          <a:p>
            <a:fld id="{7BC70730-6516-4555-A3AC-27F5E6F8BDC6}" type="slidenum">
              <a:rPr lang="en-US" smtClean="0"/>
              <a:t>‹#›</a:t>
            </a:fld>
            <a:endParaRPr lang="en-US"/>
          </a:p>
        </p:txBody>
      </p:sp>
    </p:spTree>
    <p:extLst>
      <p:ext uri="{BB962C8B-B14F-4D97-AF65-F5344CB8AC3E}">
        <p14:creationId xmlns:p14="http://schemas.microsoft.com/office/powerpoint/2010/main" val="42522090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C9FAB6-EA01-48F8-BCEB-638D746A80D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83F2FCE-95E6-44D8-8644-EA42D188D29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3BA0A01-0594-4A4D-87F2-8E5F3C01057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ED96F3F-22BD-434E-8FD5-B4D4283BD03A}"/>
              </a:ext>
            </a:extLst>
          </p:cNvPr>
          <p:cNvSpPr>
            <a:spLocks noGrp="1"/>
          </p:cNvSpPr>
          <p:nvPr>
            <p:ph type="dt" sz="half" idx="10"/>
          </p:nvPr>
        </p:nvSpPr>
        <p:spPr/>
        <p:txBody>
          <a:bodyPr/>
          <a:lstStyle/>
          <a:p>
            <a:fld id="{7DE9199D-AAC7-476F-AE8D-61200B5BFB6D}" type="datetimeFigureOut">
              <a:rPr lang="en-US" smtClean="0"/>
              <a:t>12/23/2021</a:t>
            </a:fld>
            <a:endParaRPr lang="en-US"/>
          </a:p>
        </p:txBody>
      </p:sp>
      <p:sp>
        <p:nvSpPr>
          <p:cNvPr id="6" name="Footer Placeholder 5">
            <a:extLst>
              <a:ext uri="{FF2B5EF4-FFF2-40B4-BE49-F238E27FC236}">
                <a16:creationId xmlns:a16="http://schemas.microsoft.com/office/drawing/2014/main" id="{2E1BEA0E-D534-4906-A2FC-45E6B519A7F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85CEE14-65E7-4439-8BC5-0C5F42C28BF2}"/>
              </a:ext>
            </a:extLst>
          </p:cNvPr>
          <p:cNvSpPr>
            <a:spLocks noGrp="1"/>
          </p:cNvSpPr>
          <p:nvPr>
            <p:ph type="sldNum" sz="quarter" idx="12"/>
          </p:nvPr>
        </p:nvSpPr>
        <p:spPr/>
        <p:txBody>
          <a:bodyPr/>
          <a:lstStyle/>
          <a:p>
            <a:fld id="{7BC70730-6516-4555-A3AC-27F5E6F8BDC6}" type="slidenum">
              <a:rPr lang="en-US" smtClean="0"/>
              <a:t>‹#›</a:t>
            </a:fld>
            <a:endParaRPr lang="en-US"/>
          </a:p>
        </p:txBody>
      </p:sp>
    </p:spTree>
    <p:extLst>
      <p:ext uri="{BB962C8B-B14F-4D97-AF65-F5344CB8AC3E}">
        <p14:creationId xmlns:p14="http://schemas.microsoft.com/office/powerpoint/2010/main" val="6769771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0F33869-FF41-4D46-924A-B9B892BA2EC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4BA3A85-42FC-49C9-983E-B52A46ABE0D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8CAF910-FFC1-4A98-94CA-DF0804A2062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DE9199D-AAC7-476F-AE8D-61200B5BFB6D}" type="datetimeFigureOut">
              <a:rPr lang="en-US" smtClean="0"/>
              <a:t>12/23/2021</a:t>
            </a:fld>
            <a:endParaRPr lang="en-US"/>
          </a:p>
        </p:txBody>
      </p:sp>
      <p:sp>
        <p:nvSpPr>
          <p:cNvPr id="5" name="Footer Placeholder 4">
            <a:extLst>
              <a:ext uri="{FF2B5EF4-FFF2-40B4-BE49-F238E27FC236}">
                <a16:creationId xmlns:a16="http://schemas.microsoft.com/office/drawing/2014/main" id="{F852DFC8-C365-4F89-B0D5-71D6F8F5612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3190BB5-DAD9-422D-B660-F6096A47464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BC70730-6516-4555-A3AC-27F5E6F8BDC6}" type="slidenum">
              <a:rPr lang="en-US" smtClean="0"/>
              <a:t>‹#›</a:t>
            </a:fld>
            <a:endParaRPr lang="en-US"/>
          </a:p>
        </p:txBody>
      </p:sp>
    </p:spTree>
    <p:extLst>
      <p:ext uri="{BB962C8B-B14F-4D97-AF65-F5344CB8AC3E}">
        <p14:creationId xmlns:p14="http://schemas.microsoft.com/office/powerpoint/2010/main" val="16126158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7.xml"/><Relationship Id="rId1" Type="http://schemas.openxmlformats.org/officeDocument/2006/relationships/slideLayout" Target="../slideLayouts/slideLayout14.xml"/><Relationship Id="rId4" Type="http://schemas.openxmlformats.org/officeDocument/2006/relationships/image" Target="../media/image18.tiff"/></Relationships>
</file>

<file path=ppt/slides/_rels/slide11.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9.jpeg"/><Relationship Id="rId3" Type="http://schemas.openxmlformats.org/officeDocument/2006/relationships/image" Target="../media/image4.jpeg"/><Relationship Id="rId7" Type="http://schemas.openxmlformats.org/officeDocument/2006/relationships/image" Target="../media/image8.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jpeg"/><Relationship Id="rId9" Type="http://schemas.openxmlformats.org/officeDocument/2006/relationships/image" Target="../media/image10.jpe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6.xml"/><Relationship Id="rId1" Type="http://schemas.openxmlformats.org/officeDocument/2006/relationships/slideLayout" Target="../slideLayouts/slideLayout14.xml"/><Relationship Id="rId4" Type="http://schemas.openxmlformats.org/officeDocument/2006/relationships/image" Target="../media/image16.tiff"/></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bstract background of data">
            <a:extLst>
              <a:ext uri="{FF2B5EF4-FFF2-40B4-BE49-F238E27FC236}">
                <a16:creationId xmlns:a16="http://schemas.microsoft.com/office/drawing/2014/main" id="{3CB7FE9B-02F6-488E-91BA-1A7AEAD3121D}"/>
              </a:ext>
            </a:extLst>
          </p:cNvPr>
          <p:cNvPicPr>
            <a:picLocks noChangeAspect="1"/>
          </p:cNvPicPr>
          <p:nvPr/>
        </p:nvPicPr>
        <p:blipFill rotWithShape="1">
          <a:blip r:embed="rId2">
            <a:alphaModFix amt="50000"/>
          </a:blip>
          <a:srcRect/>
          <a:stretch/>
        </p:blipFill>
        <p:spPr>
          <a:xfrm>
            <a:off x="20" y="1"/>
            <a:ext cx="12191980" cy="6857999"/>
          </a:xfrm>
          <a:prstGeom prst="rect">
            <a:avLst/>
          </a:prstGeom>
        </p:spPr>
      </p:pic>
      <p:sp>
        <p:nvSpPr>
          <p:cNvPr id="2" name="Title 1">
            <a:extLst>
              <a:ext uri="{FF2B5EF4-FFF2-40B4-BE49-F238E27FC236}">
                <a16:creationId xmlns:a16="http://schemas.microsoft.com/office/drawing/2014/main" id="{4257EF23-63FE-401B-9387-FF71D4E48F79}"/>
              </a:ext>
            </a:extLst>
          </p:cNvPr>
          <p:cNvSpPr>
            <a:spLocks noGrp="1"/>
          </p:cNvSpPr>
          <p:nvPr>
            <p:ph type="ctrTitle"/>
          </p:nvPr>
        </p:nvSpPr>
        <p:spPr>
          <a:xfrm>
            <a:off x="1524000" y="1122362"/>
            <a:ext cx="9144000" cy="2900518"/>
          </a:xfrm>
        </p:spPr>
        <p:txBody>
          <a:bodyPr>
            <a:normAutofit/>
          </a:bodyPr>
          <a:lstStyle/>
          <a:p>
            <a:r>
              <a:rPr lang="en-US" b="1">
                <a:solidFill>
                  <a:srgbClr val="FFFFFF"/>
                </a:solidFill>
                <a:latin typeface="Avenir Light" panose="020B0402020203020204" pitchFamily="34" charset="77"/>
                <a:cs typeface="Algerian" panose="020F0502020204030204" pitchFamily="34" charset="0"/>
              </a:rPr>
              <a:t>Optical Character Recognition for Kazakh Language</a:t>
            </a:r>
            <a:endParaRPr lang="en-US">
              <a:solidFill>
                <a:srgbClr val="FFFFFF"/>
              </a:solidFill>
            </a:endParaRPr>
          </a:p>
        </p:txBody>
      </p:sp>
      <p:sp>
        <p:nvSpPr>
          <p:cNvPr id="3" name="Subtitle 2">
            <a:extLst>
              <a:ext uri="{FF2B5EF4-FFF2-40B4-BE49-F238E27FC236}">
                <a16:creationId xmlns:a16="http://schemas.microsoft.com/office/drawing/2014/main" id="{13717883-8BAD-4D69-9988-C13E309DB4B5}"/>
              </a:ext>
            </a:extLst>
          </p:cNvPr>
          <p:cNvSpPr>
            <a:spLocks noGrp="1"/>
          </p:cNvSpPr>
          <p:nvPr>
            <p:ph type="subTitle" idx="1"/>
          </p:nvPr>
        </p:nvSpPr>
        <p:spPr>
          <a:xfrm>
            <a:off x="1524000" y="4159404"/>
            <a:ext cx="9144000" cy="1098395"/>
          </a:xfrm>
        </p:spPr>
        <p:txBody>
          <a:bodyPr>
            <a:normAutofit/>
          </a:bodyPr>
          <a:lstStyle/>
          <a:p>
            <a:r>
              <a:rPr lang="en-US" b="1">
                <a:solidFill>
                  <a:srgbClr val="FFFFFF"/>
                </a:solidFill>
                <a:latin typeface="Lato Black"/>
                <a:ea typeface="Lato Black"/>
                <a:cs typeface="Lato Black"/>
                <a:sym typeface="Lato Black"/>
              </a:rPr>
              <a:t>Magzhan Omirtay</a:t>
            </a:r>
          </a:p>
          <a:p>
            <a:r>
              <a:rPr lang="en-US" b="1">
                <a:solidFill>
                  <a:srgbClr val="FFFFFF"/>
                </a:solidFill>
                <a:latin typeface="Lato Black"/>
                <a:ea typeface="Lato Black"/>
                <a:cs typeface="Lato Black"/>
                <a:sym typeface="Lato Black"/>
              </a:rPr>
              <a:t> Nazarbay Nursultan </a:t>
            </a:r>
          </a:p>
        </p:txBody>
      </p:sp>
    </p:spTree>
    <p:extLst>
      <p:ext uri="{BB962C8B-B14F-4D97-AF65-F5344CB8AC3E}">
        <p14:creationId xmlns:p14="http://schemas.microsoft.com/office/powerpoint/2010/main" val="2669743352"/>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Graphical user interface&#10;&#10;Description automatically generated">
            <a:extLst>
              <a:ext uri="{FF2B5EF4-FFF2-40B4-BE49-F238E27FC236}">
                <a16:creationId xmlns:a16="http://schemas.microsoft.com/office/drawing/2014/main" id="{70052E72-1B88-8547-8A89-1F649D1C947C}"/>
              </a:ext>
            </a:extLst>
          </p:cNvPr>
          <p:cNvPicPr>
            <a:picLocks noChangeAspect="1"/>
          </p:cNvPicPr>
          <p:nvPr/>
        </p:nvPicPr>
        <p:blipFill>
          <a:blip r:embed="rId3"/>
          <a:stretch>
            <a:fillRect/>
          </a:stretch>
        </p:blipFill>
        <p:spPr>
          <a:xfrm>
            <a:off x="1115615" y="1807381"/>
            <a:ext cx="4742993" cy="3237092"/>
          </a:xfrm>
          <a:prstGeom prst="rect">
            <a:avLst/>
          </a:prstGeom>
        </p:spPr>
      </p:pic>
      <p:cxnSp>
        <p:nvCxnSpPr>
          <p:cNvPr id="11" name="Straight Connector 10">
            <a:extLst>
              <a:ext uri="{FF2B5EF4-FFF2-40B4-BE49-F238E27FC236}">
                <a16:creationId xmlns:a16="http://schemas.microsoft.com/office/drawing/2014/main" id="{4D56677B-C0B7-4DAC-ACAD-8054FF1B599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1573887"/>
            <a:ext cx="0" cy="3710227"/>
          </a:xfrm>
          <a:prstGeom prst="line">
            <a:avLst/>
          </a:prstGeom>
          <a:ln w="19050">
            <a:solidFill>
              <a:srgbClr val="0107F5"/>
            </a:solidFill>
          </a:ln>
        </p:spPr>
        <p:style>
          <a:lnRef idx="1">
            <a:schemeClr val="accent1"/>
          </a:lnRef>
          <a:fillRef idx="0">
            <a:schemeClr val="accent1"/>
          </a:fillRef>
          <a:effectRef idx="0">
            <a:schemeClr val="accent1"/>
          </a:effectRef>
          <a:fontRef idx="minor">
            <a:schemeClr val="tx1"/>
          </a:fontRef>
        </p:style>
      </p:cxnSp>
      <p:pic>
        <p:nvPicPr>
          <p:cNvPr id="4" name="Picture 3" descr="Graphical user interface&#10;&#10;Description automatically generated">
            <a:extLst>
              <a:ext uri="{FF2B5EF4-FFF2-40B4-BE49-F238E27FC236}">
                <a16:creationId xmlns:a16="http://schemas.microsoft.com/office/drawing/2014/main" id="{EDA88555-50DB-7745-9D61-1D04BFDB3F6D}"/>
              </a:ext>
            </a:extLst>
          </p:cNvPr>
          <p:cNvPicPr>
            <a:picLocks noChangeAspect="1"/>
          </p:cNvPicPr>
          <p:nvPr/>
        </p:nvPicPr>
        <p:blipFill>
          <a:blip r:embed="rId4"/>
          <a:stretch>
            <a:fillRect/>
          </a:stretch>
        </p:blipFill>
        <p:spPr>
          <a:xfrm>
            <a:off x="6343240" y="1700202"/>
            <a:ext cx="4728015" cy="3451450"/>
          </a:xfrm>
          <a:prstGeom prst="rect">
            <a:avLst/>
          </a:prstGeom>
        </p:spPr>
      </p:pic>
    </p:spTree>
    <p:extLst>
      <p:ext uri="{BB962C8B-B14F-4D97-AF65-F5344CB8AC3E}">
        <p14:creationId xmlns:p14="http://schemas.microsoft.com/office/powerpoint/2010/main" val="20748044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9D76BC5-79D9-C748-A907-F3BCAFE40BD8}"/>
              </a:ext>
            </a:extLst>
          </p:cNvPr>
          <p:cNvPicPr>
            <a:picLocks noChangeAspect="1"/>
          </p:cNvPicPr>
          <p:nvPr/>
        </p:nvPicPr>
        <p:blipFill>
          <a:blip r:embed="rId3"/>
          <a:stretch>
            <a:fillRect/>
          </a:stretch>
        </p:blipFill>
        <p:spPr>
          <a:xfrm>
            <a:off x="8198982" y="135731"/>
            <a:ext cx="1721858" cy="6586537"/>
          </a:xfrm>
          <a:prstGeom prst="rect">
            <a:avLst/>
          </a:prstGeom>
        </p:spPr>
      </p:pic>
      <p:graphicFrame>
        <p:nvGraphicFramePr>
          <p:cNvPr id="2" name="Table 1">
            <a:extLst>
              <a:ext uri="{FF2B5EF4-FFF2-40B4-BE49-F238E27FC236}">
                <a16:creationId xmlns:a16="http://schemas.microsoft.com/office/drawing/2014/main" id="{F78348FF-8043-47E6-8BF1-2EEF8D9947C5}"/>
              </a:ext>
            </a:extLst>
          </p:cNvPr>
          <p:cNvGraphicFramePr>
            <a:graphicFrameLocks noGrp="1"/>
          </p:cNvGraphicFramePr>
          <p:nvPr>
            <p:extLst>
              <p:ext uri="{D42A27DB-BD31-4B8C-83A1-F6EECF244321}">
                <p14:modId xmlns:p14="http://schemas.microsoft.com/office/powerpoint/2010/main" val="3613457221"/>
              </p:ext>
            </p:extLst>
          </p:nvPr>
        </p:nvGraphicFramePr>
        <p:xfrm>
          <a:off x="1391920" y="1813560"/>
          <a:ext cx="5689601" cy="3230880"/>
        </p:xfrm>
        <a:graphic>
          <a:graphicData uri="http://schemas.openxmlformats.org/drawingml/2006/table">
            <a:tbl>
              <a:tblPr>
                <a:tableStyleId>{5C22544A-7EE6-4342-B048-85BDC9FD1C3A}</a:tableStyleId>
              </a:tblPr>
              <a:tblGrid>
                <a:gridCol w="1796716">
                  <a:extLst>
                    <a:ext uri="{9D8B030D-6E8A-4147-A177-3AD203B41FA5}">
                      <a16:colId xmlns:a16="http://schemas.microsoft.com/office/drawing/2014/main" val="387393976"/>
                    </a:ext>
                  </a:extLst>
                </a:gridCol>
                <a:gridCol w="1497264">
                  <a:extLst>
                    <a:ext uri="{9D8B030D-6E8A-4147-A177-3AD203B41FA5}">
                      <a16:colId xmlns:a16="http://schemas.microsoft.com/office/drawing/2014/main" val="669809914"/>
                    </a:ext>
                  </a:extLst>
                </a:gridCol>
                <a:gridCol w="2395621">
                  <a:extLst>
                    <a:ext uri="{9D8B030D-6E8A-4147-A177-3AD203B41FA5}">
                      <a16:colId xmlns:a16="http://schemas.microsoft.com/office/drawing/2014/main" val="3259507447"/>
                    </a:ext>
                  </a:extLst>
                </a:gridCol>
              </a:tblGrid>
              <a:tr h="403860">
                <a:tc rowSpan="2">
                  <a:txBody>
                    <a:bodyPr/>
                    <a:lstStyle/>
                    <a:p>
                      <a:pPr algn="ctr" fontAlgn="ctr"/>
                      <a:r>
                        <a:rPr lang="en-US" sz="1100" b="1" u="none" strike="noStrike" dirty="0">
                          <a:effectLst/>
                        </a:rPr>
                        <a:t>Architecture</a:t>
                      </a:r>
                      <a:endParaRPr lang="en-US" sz="1100" b="1" i="0" u="none" strike="noStrike" dirty="0">
                        <a:solidFill>
                          <a:srgbClr val="000000"/>
                        </a:solidFill>
                        <a:effectLst/>
                        <a:latin typeface="Calibri" panose="020F0502020204030204" pitchFamily="34" charset="0"/>
                      </a:endParaRPr>
                    </a:p>
                  </a:txBody>
                  <a:tcPr marL="7620" marR="7620" marT="7620" marB="0" anchor="ctr"/>
                </a:tc>
                <a:tc rowSpan="2">
                  <a:txBody>
                    <a:bodyPr/>
                    <a:lstStyle/>
                    <a:p>
                      <a:pPr algn="ctr" fontAlgn="ctr"/>
                      <a:r>
                        <a:rPr lang="en-US" sz="1100" b="1" u="none" strike="noStrike" dirty="0">
                          <a:effectLst/>
                        </a:rPr>
                        <a:t>Metrics</a:t>
                      </a:r>
                      <a:endParaRPr lang="en-US" sz="1100" b="1"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ctr"/>
                      <a:r>
                        <a:rPr lang="en-US" sz="1100" b="1" u="none" strike="noStrike" dirty="0">
                          <a:effectLst/>
                        </a:rPr>
                        <a:t>Datasets</a:t>
                      </a:r>
                      <a:endParaRPr lang="en-US" sz="1100" b="1"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2826427134"/>
                  </a:ext>
                </a:extLst>
              </a:tr>
              <a:tr h="403860">
                <a:tc vMerge="1">
                  <a:txBody>
                    <a:bodyPr/>
                    <a:lstStyle/>
                    <a:p>
                      <a:endParaRPr lang="en-US"/>
                    </a:p>
                  </a:txBody>
                  <a:tcPr/>
                </a:tc>
                <a:tc vMerge="1">
                  <a:txBody>
                    <a:bodyPr/>
                    <a:lstStyle/>
                    <a:p>
                      <a:endParaRPr lang="en-US"/>
                    </a:p>
                  </a:txBody>
                  <a:tcPr/>
                </a:tc>
                <a:tc>
                  <a:txBody>
                    <a:bodyPr/>
                    <a:lstStyle/>
                    <a:p>
                      <a:pPr algn="ctr" fontAlgn="ctr"/>
                      <a:r>
                        <a:rPr lang="en-US" sz="1100" b="1" u="none" strike="noStrike" dirty="0">
                          <a:effectLst/>
                        </a:rPr>
                        <a:t>Kazakh letters images</a:t>
                      </a:r>
                      <a:endParaRPr lang="en-US" sz="1100" b="1"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971703515"/>
                  </a:ext>
                </a:extLst>
              </a:tr>
              <a:tr h="403860">
                <a:tc rowSpan="6">
                  <a:txBody>
                    <a:bodyPr/>
                    <a:lstStyle/>
                    <a:p>
                      <a:pPr algn="ctr" fontAlgn="ctr"/>
                      <a:r>
                        <a:rPr lang="en-US" sz="1100" u="none" strike="noStrike">
                          <a:effectLst/>
                        </a:rPr>
                        <a:t>VGG16</a:t>
                      </a:r>
                      <a:endParaRPr lang="en-US"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ctr"/>
                      <a:r>
                        <a:rPr lang="en-US" sz="1100" u="none" strike="noStrike">
                          <a:effectLst/>
                        </a:rPr>
                        <a:t>Accuracy</a:t>
                      </a:r>
                      <a:endParaRPr lang="en-US"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ctr"/>
                      <a:r>
                        <a:rPr lang="en-US" sz="1100" u="none" strike="noStrike">
                          <a:effectLst/>
                        </a:rPr>
                        <a:t>0.99</a:t>
                      </a:r>
                      <a:endParaRPr lang="en-US" sz="11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4281248964"/>
                  </a:ext>
                </a:extLst>
              </a:tr>
              <a:tr h="403860">
                <a:tc vMerge="1">
                  <a:txBody>
                    <a:bodyPr/>
                    <a:lstStyle/>
                    <a:p>
                      <a:endParaRPr lang="en-US"/>
                    </a:p>
                  </a:txBody>
                  <a:tcPr/>
                </a:tc>
                <a:tc>
                  <a:txBody>
                    <a:bodyPr/>
                    <a:lstStyle/>
                    <a:p>
                      <a:pPr algn="ctr" fontAlgn="ctr"/>
                      <a:r>
                        <a:rPr lang="en-US" sz="1100" u="none" strike="noStrike">
                          <a:effectLst/>
                        </a:rPr>
                        <a:t>Sensitivity</a:t>
                      </a:r>
                      <a:endParaRPr lang="en-US"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ctr"/>
                      <a:r>
                        <a:rPr lang="en-US" sz="1100" u="none" strike="noStrike">
                          <a:effectLst/>
                        </a:rPr>
                        <a:t>0.94</a:t>
                      </a:r>
                      <a:endParaRPr lang="en-US" sz="11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3684157725"/>
                  </a:ext>
                </a:extLst>
              </a:tr>
              <a:tr h="403860">
                <a:tc vMerge="1">
                  <a:txBody>
                    <a:bodyPr/>
                    <a:lstStyle/>
                    <a:p>
                      <a:endParaRPr lang="en-US"/>
                    </a:p>
                  </a:txBody>
                  <a:tcPr/>
                </a:tc>
                <a:tc>
                  <a:txBody>
                    <a:bodyPr/>
                    <a:lstStyle/>
                    <a:p>
                      <a:pPr algn="ctr" fontAlgn="ctr"/>
                      <a:r>
                        <a:rPr lang="en-US" sz="1100" u="none" strike="noStrike" dirty="0">
                          <a:effectLst/>
                        </a:rPr>
                        <a:t>Specificity</a:t>
                      </a:r>
                      <a:endParaRPr lang="en-US"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ctr"/>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3865682184"/>
                  </a:ext>
                </a:extLst>
              </a:tr>
              <a:tr h="403860">
                <a:tc vMerge="1">
                  <a:txBody>
                    <a:bodyPr/>
                    <a:lstStyle/>
                    <a:p>
                      <a:endParaRPr lang="en-US"/>
                    </a:p>
                  </a:txBody>
                  <a:tcPr/>
                </a:tc>
                <a:tc>
                  <a:txBody>
                    <a:bodyPr/>
                    <a:lstStyle/>
                    <a:p>
                      <a:pPr algn="ctr" fontAlgn="ctr"/>
                      <a:r>
                        <a:rPr lang="en-US" sz="1100" u="none" strike="noStrike">
                          <a:effectLst/>
                        </a:rPr>
                        <a:t>Precision</a:t>
                      </a:r>
                      <a:endParaRPr lang="en-US"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ctr"/>
                      <a:r>
                        <a:rPr lang="en-US" sz="1100" u="none" strike="noStrike">
                          <a:effectLst/>
                        </a:rPr>
                        <a:t>0.96</a:t>
                      </a:r>
                      <a:endParaRPr lang="en-US" sz="11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3789561982"/>
                  </a:ext>
                </a:extLst>
              </a:tr>
              <a:tr h="403860">
                <a:tc vMerge="1">
                  <a:txBody>
                    <a:bodyPr/>
                    <a:lstStyle/>
                    <a:p>
                      <a:endParaRPr lang="en-US"/>
                    </a:p>
                  </a:txBody>
                  <a:tcPr/>
                </a:tc>
                <a:tc>
                  <a:txBody>
                    <a:bodyPr/>
                    <a:lstStyle/>
                    <a:p>
                      <a:pPr algn="ctr" fontAlgn="ctr"/>
                      <a:r>
                        <a:rPr lang="en-US" sz="1100" u="none" strike="noStrike">
                          <a:effectLst/>
                        </a:rPr>
                        <a:t>F1 Score</a:t>
                      </a:r>
                      <a:endParaRPr lang="en-US"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ctr"/>
                      <a:r>
                        <a:rPr lang="en-US" sz="1100" u="none" strike="noStrike">
                          <a:effectLst/>
                        </a:rPr>
                        <a:t>0.95</a:t>
                      </a:r>
                      <a:endParaRPr lang="en-US" sz="11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373395675"/>
                  </a:ext>
                </a:extLst>
              </a:tr>
              <a:tr h="403860">
                <a:tc vMerge="1">
                  <a:txBody>
                    <a:bodyPr/>
                    <a:lstStyle/>
                    <a:p>
                      <a:endParaRPr lang="en-US"/>
                    </a:p>
                  </a:txBody>
                  <a:tcPr/>
                </a:tc>
                <a:tc>
                  <a:txBody>
                    <a:bodyPr/>
                    <a:lstStyle/>
                    <a:p>
                      <a:pPr algn="ctr" fontAlgn="ctr"/>
                      <a:r>
                        <a:rPr lang="en-US" sz="1100" u="none" strike="noStrike">
                          <a:effectLst/>
                        </a:rPr>
                        <a:t>MCC</a:t>
                      </a:r>
                      <a:endParaRPr lang="en-US"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ctr"/>
                      <a:r>
                        <a:rPr lang="en-US" sz="1100" u="none" strike="noStrike" dirty="0">
                          <a:effectLst/>
                        </a:rPr>
                        <a:t>0.98</a:t>
                      </a:r>
                      <a:endParaRPr lang="en-US" sz="1100" b="0"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3039316052"/>
                  </a:ext>
                </a:extLst>
              </a:tr>
            </a:tbl>
          </a:graphicData>
        </a:graphic>
      </p:graphicFrame>
    </p:spTree>
    <p:extLst>
      <p:ext uri="{BB962C8B-B14F-4D97-AF65-F5344CB8AC3E}">
        <p14:creationId xmlns:p14="http://schemas.microsoft.com/office/powerpoint/2010/main" val="38523185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7">
            <a:extLst>
              <a:ext uri="{FF2B5EF4-FFF2-40B4-BE49-F238E27FC236}">
                <a16:creationId xmlns:a16="http://schemas.microsoft.com/office/drawing/2014/main" id="{827B839B-9ADE-406B-8590-F1CAEDED4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45">
            <a:extLst>
              <a:ext uri="{FF2B5EF4-FFF2-40B4-BE49-F238E27FC236}">
                <a16:creationId xmlns:a16="http://schemas.microsoft.com/office/drawing/2014/main" id="{CFE45BF0-46DB-408C-B5F7-7B117168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Freeform 46">
            <a:extLst>
              <a:ext uri="{FF2B5EF4-FFF2-40B4-BE49-F238E27FC236}">
                <a16:creationId xmlns:a16="http://schemas.microsoft.com/office/drawing/2014/main" id="{2AEBC8F2-97B1-41B4-93F1-2D289E197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 name="Freeform 47">
            <a:extLst>
              <a:ext uri="{FF2B5EF4-FFF2-40B4-BE49-F238E27FC236}">
                <a16:creationId xmlns:a16="http://schemas.microsoft.com/office/drawing/2014/main" id="{472E3A19-F5D5-48FC-BB9C-48C2F68F5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44">
            <a:extLst>
              <a:ext uri="{FF2B5EF4-FFF2-40B4-BE49-F238E27FC236}">
                <a16:creationId xmlns:a16="http://schemas.microsoft.com/office/drawing/2014/main" id="{7A62E32F-BB65-43A8-8EB5-92346890E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Rectangle 17">
            <a:extLst>
              <a:ext uri="{FF2B5EF4-FFF2-40B4-BE49-F238E27FC236}">
                <a16:creationId xmlns:a16="http://schemas.microsoft.com/office/drawing/2014/main" id="{14E91B64-9FCC-451E-AFB4-A827D6329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B45ACA85-F032-4E03-B59F-020FD1FBD7F3}"/>
              </a:ext>
            </a:extLst>
          </p:cNvPr>
          <p:cNvSpPr>
            <a:spLocks noGrp="1"/>
          </p:cNvSpPr>
          <p:nvPr>
            <p:ph type="title"/>
          </p:nvPr>
        </p:nvSpPr>
        <p:spPr>
          <a:xfrm>
            <a:off x="958506" y="800392"/>
            <a:ext cx="10264697" cy="1212102"/>
          </a:xfrm>
        </p:spPr>
        <p:txBody>
          <a:bodyPr>
            <a:normAutofit/>
          </a:bodyPr>
          <a:lstStyle/>
          <a:p>
            <a:r>
              <a:rPr lang="en-US" sz="4000" b="1" dirty="0">
                <a:solidFill>
                  <a:srgbClr val="FFFFFF"/>
                </a:solidFill>
                <a:latin typeface="Lato"/>
                <a:ea typeface="Lato"/>
                <a:cs typeface="Lato"/>
                <a:sym typeface="Lato"/>
              </a:rPr>
              <a:t>Conclusion</a:t>
            </a:r>
            <a:endParaRPr lang="en-US" sz="4000" dirty="0">
              <a:solidFill>
                <a:srgbClr val="FFFFFF"/>
              </a:solidFill>
            </a:endParaRPr>
          </a:p>
        </p:txBody>
      </p:sp>
      <p:sp>
        <p:nvSpPr>
          <p:cNvPr id="3" name="Content Placeholder 2">
            <a:extLst>
              <a:ext uri="{FF2B5EF4-FFF2-40B4-BE49-F238E27FC236}">
                <a16:creationId xmlns:a16="http://schemas.microsoft.com/office/drawing/2014/main" id="{689511C5-F2A0-4308-8A48-3656B34BD458}"/>
              </a:ext>
            </a:extLst>
          </p:cNvPr>
          <p:cNvSpPr>
            <a:spLocks noGrp="1"/>
          </p:cNvSpPr>
          <p:nvPr>
            <p:ph idx="1"/>
          </p:nvPr>
        </p:nvSpPr>
        <p:spPr>
          <a:xfrm>
            <a:off x="1367624" y="2490436"/>
            <a:ext cx="9708995" cy="3567173"/>
          </a:xfrm>
        </p:spPr>
        <p:txBody>
          <a:bodyPr anchor="ctr">
            <a:normAutofit/>
          </a:bodyPr>
          <a:lstStyle/>
          <a:p>
            <a:r>
              <a:rPr lang="en-US" sz="2400"/>
              <a:t>In this project Kazakh recognition system has been developed with its own Kazakh letters dataset created by data augmentation method. We generated dataset of Kazakh letters for training and trained and tested network for OCR. We hope that our work will help many people in retrieving information from text image in Kazakh language. Like students who study in Kazakh and in many cases they have to retype some text from image format to editable text. So, in the future we can make user-friendly interface application based on this work.</a:t>
            </a:r>
          </a:p>
        </p:txBody>
      </p:sp>
    </p:spTree>
    <p:extLst>
      <p:ext uri="{BB962C8B-B14F-4D97-AF65-F5344CB8AC3E}">
        <p14:creationId xmlns:p14="http://schemas.microsoft.com/office/powerpoint/2010/main" val="29806725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One in a crowd">
            <a:extLst>
              <a:ext uri="{FF2B5EF4-FFF2-40B4-BE49-F238E27FC236}">
                <a16:creationId xmlns:a16="http://schemas.microsoft.com/office/drawing/2014/main" id="{E3065DE8-3960-4D0B-A6A8-015CC1283DA1}"/>
              </a:ext>
            </a:extLst>
          </p:cNvPr>
          <p:cNvPicPr>
            <a:picLocks noChangeAspect="1"/>
          </p:cNvPicPr>
          <p:nvPr/>
        </p:nvPicPr>
        <p:blipFill rotWithShape="1">
          <a:blip r:embed="rId2"/>
          <a:srcRect r="5200"/>
          <a:stretch/>
        </p:blipFill>
        <p:spPr>
          <a:xfrm>
            <a:off x="3523488" y="10"/>
            <a:ext cx="8668512" cy="6857990"/>
          </a:xfrm>
          <a:prstGeom prst="rect">
            <a:avLst/>
          </a:prstGeom>
        </p:spPr>
      </p:pic>
      <p:sp>
        <p:nvSpPr>
          <p:cNvPr id="11" name="Rectangle 10">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949448B-EC8E-4C61-90EF-3300697369CB}"/>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b="1">
                <a:sym typeface="Lato"/>
              </a:rPr>
              <a:t>THE END</a:t>
            </a:r>
            <a:endParaRPr lang="en-US" sz="4800"/>
          </a:p>
        </p:txBody>
      </p:sp>
      <p:sp>
        <p:nvSpPr>
          <p:cNvPr id="3" name="Content Placeholder 2">
            <a:extLst>
              <a:ext uri="{FF2B5EF4-FFF2-40B4-BE49-F238E27FC236}">
                <a16:creationId xmlns:a16="http://schemas.microsoft.com/office/drawing/2014/main" id="{67502A3E-309A-4128-A80E-335B021B7301}"/>
              </a:ext>
            </a:extLst>
          </p:cNvPr>
          <p:cNvSpPr>
            <a:spLocks noGrp="1"/>
          </p:cNvSpPr>
          <p:nvPr>
            <p:ph idx="1"/>
          </p:nvPr>
        </p:nvSpPr>
        <p:spPr>
          <a:xfrm>
            <a:off x="477980" y="4872922"/>
            <a:ext cx="4023359" cy="1208141"/>
          </a:xfrm>
        </p:spPr>
        <p:txBody>
          <a:bodyPr vert="horz" lIns="91440" tIns="45720" rIns="91440" bIns="45720" rtlCol="0">
            <a:normAutofit/>
          </a:bodyPr>
          <a:lstStyle/>
          <a:p>
            <a:pPr marL="0" indent="0">
              <a:buNone/>
            </a:pPr>
            <a:r>
              <a:rPr lang="en-US" sz="2000" b="1">
                <a:sym typeface="Lato"/>
              </a:rPr>
              <a:t>Thank you for your attention!</a:t>
            </a:r>
          </a:p>
        </p:txBody>
      </p:sp>
      <p:sp>
        <p:nvSpPr>
          <p:cNvPr id="13" name="Rectangle 12">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5" name="Rectangle 14">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5022167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9A317648-475B-4A54-B929-BCED62676DCF}"/>
              </a:ext>
            </a:extLst>
          </p:cNvPr>
          <p:cNvPicPr>
            <a:picLocks noChangeAspect="1"/>
          </p:cNvPicPr>
          <p:nvPr/>
        </p:nvPicPr>
        <p:blipFill rotWithShape="1">
          <a:blip r:embed="rId2"/>
          <a:srcRect r="243" b="-1"/>
          <a:stretch/>
        </p:blipFill>
        <p:spPr>
          <a:xfrm>
            <a:off x="1" y="10"/>
            <a:ext cx="9669642" cy="6857990"/>
          </a:xfrm>
          <a:prstGeom prst="rect">
            <a:avLst/>
          </a:prstGeom>
        </p:spPr>
      </p:pic>
      <p:sp>
        <p:nvSpPr>
          <p:cNvPr id="11" name="Rectangle 10">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735DB56-0DB0-478F-B03A-B8E25D5E24A0}"/>
              </a:ext>
            </a:extLst>
          </p:cNvPr>
          <p:cNvSpPr>
            <a:spLocks noGrp="1"/>
          </p:cNvSpPr>
          <p:nvPr>
            <p:ph type="title"/>
          </p:nvPr>
        </p:nvSpPr>
        <p:spPr>
          <a:xfrm>
            <a:off x="7531610" y="365125"/>
            <a:ext cx="3822189" cy="1899912"/>
          </a:xfrm>
        </p:spPr>
        <p:txBody>
          <a:bodyPr>
            <a:normAutofit/>
          </a:bodyPr>
          <a:lstStyle/>
          <a:p>
            <a:r>
              <a:rPr lang="en-US" sz="4000" b="1">
                <a:latin typeface="Lato"/>
                <a:ea typeface="Lato"/>
                <a:cs typeface="Lato"/>
                <a:sym typeface="Lato"/>
              </a:rPr>
              <a:t>Abstract</a:t>
            </a:r>
            <a:endParaRPr lang="en-US" sz="4000"/>
          </a:p>
        </p:txBody>
      </p:sp>
      <p:sp>
        <p:nvSpPr>
          <p:cNvPr id="3" name="Content Placeholder 2">
            <a:extLst>
              <a:ext uri="{FF2B5EF4-FFF2-40B4-BE49-F238E27FC236}">
                <a16:creationId xmlns:a16="http://schemas.microsoft.com/office/drawing/2014/main" id="{89D21267-EB22-4373-B271-C78632B7F9D8}"/>
              </a:ext>
            </a:extLst>
          </p:cNvPr>
          <p:cNvSpPr>
            <a:spLocks noGrp="1"/>
          </p:cNvSpPr>
          <p:nvPr>
            <p:ph idx="1"/>
          </p:nvPr>
        </p:nvSpPr>
        <p:spPr>
          <a:xfrm>
            <a:off x="7531610" y="2434201"/>
            <a:ext cx="3822189" cy="3742762"/>
          </a:xfrm>
        </p:spPr>
        <p:txBody>
          <a:bodyPr>
            <a:normAutofit/>
          </a:bodyPr>
          <a:lstStyle/>
          <a:p>
            <a:r>
              <a:rPr lang="en-US" sz="2000" dirty="0"/>
              <a:t>Optical text recognition has become the most popular application of artificial intelligence techniques in human life. It is used in video and security applications, multimedia libraries, accounting, cartography, and more. All modern OCR systems are able to detect and recognize textual fragments if the input data is of good quality.</a:t>
            </a:r>
          </a:p>
          <a:p>
            <a:endParaRPr lang="en-US" sz="2000" dirty="0"/>
          </a:p>
        </p:txBody>
      </p:sp>
    </p:spTree>
    <p:extLst>
      <p:ext uri="{BB962C8B-B14F-4D97-AF65-F5344CB8AC3E}">
        <p14:creationId xmlns:p14="http://schemas.microsoft.com/office/powerpoint/2010/main" val="6990931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5DC09-BB88-4D3A-8CA5-ECA44F38C77A}"/>
              </a:ext>
            </a:extLst>
          </p:cNvPr>
          <p:cNvSpPr>
            <a:spLocks noGrp="1"/>
          </p:cNvSpPr>
          <p:nvPr>
            <p:ph type="title"/>
          </p:nvPr>
        </p:nvSpPr>
        <p:spPr/>
        <p:txBody>
          <a:bodyPr/>
          <a:lstStyle/>
          <a:p>
            <a:r>
              <a:rPr lang="en-US" b="1" dirty="0">
                <a:solidFill>
                  <a:schemeClr val="dk2"/>
                </a:solidFill>
                <a:latin typeface="Lato"/>
                <a:ea typeface="Lato"/>
                <a:cs typeface="Lato"/>
                <a:sym typeface="Lato"/>
              </a:rPr>
              <a:t>Originality</a:t>
            </a:r>
            <a:endParaRPr lang="en-US" dirty="0"/>
          </a:p>
        </p:txBody>
      </p:sp>
      <p:graphicFrame>
        <p:nvGraphicFramePr>
          <p:cNvPr id="5" name="Content Placeholder 2">
            <a:extLst>
              <a:ext uri="{FF2B5EF4-FFF2-40B4-BE49-F238E27FC236}">
                <a16:creationId xmlns:a16="http://schemas.microsoft.com/office/drawing/2014/main" id="{89507B8E-4A17-4435-92C9-1CB31468EE25}"/>
              </a:ext>
            </a:extLst>
          </p:cNvPr>
          <p:cNvGraphicFramePr>
            <a:graphicFrameLocks noGrp="1"/>
          </p:cNvGraphicFramePr>
          <p:nvPr>
            <p:ph idx="1"/>
            <p:extLst>
              <p:ext uri="{D42A27DB-BD31-4B8C-83A1-F6EECF244321}">
                <p14:modId xmlns:p14="http://schemas.microsoft.com/office/powerpoint/2010/main" val="536228489"/>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316142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7E3362-2400-4A56-8ADE-7E08F20BC64B}"/>
              </a:ext>
            </a:extLst>
          </p:cNvPr>
          <p:cNvSpPr>
            <a:spLocks noGrp="1"/>
          </p:cNvSpPr>
          <p:nvPr>
            <p:ph type="title"/>
          </p:nvPr>
        </p:nvSpPr>
        <p:spPr>
          <a:xfrm>
            <a:off x="838199" y="291090"/>
            <a:ext cx="10515599" cy="932688"/>
          </a:xfrm>
        </p:spPr>
        <p:txBody>
          <a:bodyPr vert="horz" lIns="91440" tIns="45720" rIns="91440" bIns="45720" rtlCol="0" anchor="b">
            <a:normAutofit/>
          </a:bodyPr>
          <a:lstStyle/>
          <a:p>
            <a:pPr algn="ctr"/>
            <a:r>
              <a:rPr lang="en-US" sz="5400" b="1" dirty="0">
                <a:solidFill>
                  <a:schemeClr val="dk2"/>
                </a:solidFill>
                <a:latin typeface="Lato"/>
                <a:ea typeface="Lato"/>
                <a:cs typeface="Lato"/>
                <a:sym typeface="Lato"/>
              </a:rPr>
              <a:t>Image text preprocessing</a:t>
            </a:r>
            <a:endParaRPr lang="en-US" sz="5400" kern="1200" dirty="0">
              <a:solidFill>
                <a:schemeClr val="tx1"/>
              </a:solidFill>
              <a:latin typeface="+mj-lt"/>
              <a:ea typeface="+mj-ea"/>
              <a:cs typeface="+mj-cs"/>
            </a:endParaRPr>
          </a:p>
        </p:txBody>
      </p:sp>
      <p:pic>
        <p:nvPicPr>
          <p:cNvPr id="62" name="Picture 61" descr="Diagram&#10;&#10;Description automatically generated">
            <a:extLst>
              <a:ext uri="{FF2B5EF4-FFF2-40B4-BE49-F238E27FC236}">
                <a16:creationId xmlns:a16="http://schemas.microsoft.com/office/drawing/2014/main" id="{58C0B4FE-23D7-448C-A48D-E5BF8591AC3C}"/>
              </a:ext>
            </a:extLst>
          </p:cNvPr>
          <p:cNvPicPr>
            <a:picLocks noChangeAspect="1"/>
          </p:cNvPicPr>
          <p:nvPr/>
        </p:nvPicPr>
        <p:blipFill>
          <a:blip r:embed="rId3"/>
          <a:stretch>
            <a:fillRect/>
          </a:stretch>
        </p:blipFill>
        <p:spPr>
          <a:xfrm>
            <a:off x="838200" y="2020487"/>
            <a:ext cx="10515599" cy="4127373"/>
          </a:xfrm>
          <a:prstGeom prst="rect">
            <a:avLst/>
          </a:prstGeom>
        </p:spPr>
      </p:pic>
    </p:spTree>
    <p:extLst>
      <p:ext uri="{BB962C8B-B14F-4D97-AF65-F5344CB8AC3E}">
        <p14:creationId xmlns:p14="http://schemas.microsoft.com/office/powerpoint/2010/main" val="13894761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C3BD9-3571-4A5E-A319-93727B317C86}"/>
              </a:ext>
            </a:extLst>
          </p:cNvPr>
          <p:cNvSpPr>
            <a:spLocks noGrp="1"/>
          </p:cNvSpPr>
          <p:nvPr>
            <p:ph type="title"/>
          </p:nvPr>
        </p:nvSpPr>
        <p:spPr>
          <a:xfrm>
            <a:off x="838200" y="-44510"/>
            <a:ext cx="10515600" cy="1325563"/>
          </a:xfrm>
        </p:spPr>
        <p:txBody>
          <a:bodyPr/>
          <a:lstStyle/>
          <a:p>
            <a:pPr algn="ctr"/>
            <a:r>
              <a:rPr lang="en-US" sz="4400" b="1" dirty="0">
                <a:solidFill>
                  <a:schemeClr val="dk2"/>
                </a:solidFill>
                <a:latin typeface="Lato"/>
                <a:ea typeface="Lato"/>
                <a:cs typeface="Lato"/>
                <a:sym typeface="Lato"/>
              </a:rPr>
              <a:t>Image text preprocessing</a:t>
            </a:r>
            <a:endParaRPr lang="en-US" dirty="0"/>
          </a:p>
        </p:txBody>
      </p:sp>
      <p:sp>
        <p:nvSpPr>
          <p:cNvPr id="6" name="Content Placeholder 5">
            <a:extLst>
              <a:ext uri="{FF2B5EF4-FFF2-40B4-BE49-F238E27FC236}">
                <a16:creationId xmlns:a16="http://schemas.microsoft.com/office/drawing/2014/main" id="{4BBD46C5-27D2-4B73-AAD4-0D3615757C59}"/>
              </a:ext>
            </a:extLst>
          </p:cNvPr>
          <p:cNvSpPr>
            <a:spLocks noGrp="1"/>
          </p:cNvSpPr>
          <p:nvPr>
            <p:ph idx="1"/>
          </p:nvPr>
        </p:nvSpPr>
        <p:spPr/>
        <p:txBody>
          <a:bodyPr/>
          <a:lstStyle/>
          <a:p>
            <a:endParaRPr lang="en-US"/>
          </a:p>
        </p:txBody>
      </p:sp>
      <p:sp>
        <p:nvSpPr>
          <p:cNvPr id="7" name="Google Shape;4516;p106">
            <a:extLst>
              <a:ext uri="{FF2B5EF4-FFF2-40B4-BE49-F238E27FC236}">
                <a16:creationId xmlns:a16="http://schemas.microsoft.com/office/drawing/2014/main" id="{EDD32C1D-3B59-4ED9-8DDD-9E61814C7448}"/>
              </a:ext>
            </a:extLst>
          </p:cNvPr>
          <p:cNvSpPr txBox="1"/>
          <p:nvPr/>
        </p:nvSpPr>
        <p:spPr>
          <a:xfrm>
            <a:off x="4811994" y="1026324"/>
            <a:ext cx="2665124" cy="626852"/>
          </a:xfrm>
          <a:prstGeom prst="rect">
            <a:avLst/>
          </a:prstGeom>
          <a:noFill/>
          <a:ln>
            <a:noFill/>
          </a:ln>
        </p:spPr>
        <p:txBody>
          <a:bodyPr spcFirstLastPara="1" wrap="square" lIns="108738" tIns="54363" rIns="108738" bIns="54363" anchor="t" anchorCtr="0">
            <a:spAutoFit/>
          </a:bodyPr>
          <a:lstStyle/>
          <a:p>
            <a:pPr algn="ctr">
              <a:lnSpc>
                <a:spcPct val="120000"/>
              </a:lnSpc>
              <a:buClr>
                <a:schemeClr val="dk2"/>
              </a:buClr>
              <a:buSzPts val="3100"/>
            </a:pPr>
            <a:r>
              <a:rPr lang="en-US" sz="1400" dirty="0">
                <a:solidFill>
                  <a:schemeClr val="tx2"/>
                </a:solidFill>
              </a:rPr>
              <a:t>Demo from </a:t>
            </a:r>
            <a:r>
              <a:rPr lang="en-US" sz="1400" dirty="0" err="1">
                <a:solidFill>
                  <a:schemeClr val="tx2"/>
                </a:solidFill>
              </a:rPr>
              <a:t>Jupyter</a:t>
            </a:r>
            <a:r>
              <a:rPr lang="en-US" sz="1400" dirty="0">
                <a:solidFill>
                  <a:schemeClr val="tx2"/>
                </a:solidFill>
              </a:rPr>
              <a:t> Notebook</a:t>
            </a:r>
          </a:p>
          <a:p>
            <a:pPr algn="ctr">
              <a:lnSpc>
                <a:spcPct val="120000"/>
              </a:lnSpc>
              <a:buClr>
                <a:schemeClr val="dk2"/>
              </a:buClr>
              <a:buSzPts val="3100"/>
            </a:pPr>
            <a:endParaRPr sz="1400" dirty="0">
              <a:solidFill>
                <a:schemeClr val="tx2"/>
              </a:solidFill>
            </a:endParaRPr>
          </a:p>
        </p:txBody>
      </p:sp>
      <p:sp>
        <p:nvSpPr>
          <p:cNvPr id="9" name="Google Shape;4541;p106">
            <a:extLst>
              <a:ext uri="{FF2B5EF4-FFF2-40B4-BE49-F238E27FC236}">
                <a16:creationId xmlns:a16="http://schemas.microsoft.com/office/drawing/2014/main" id="{7CFAFEED-4722-4EE9-A47C-3DEAABC72042}"/>
              </a:ext>
            </a:extLst>
          </p:cNvPr>
          <p:cNvSpPr/>
          <p:nvPr/>
        </p:nvSpPr>
        <p:spPr>
          <a:xfrm>
            <a:off x="442913" y="1480726"/>
            <a:ext cx="11403286" cy="5048662"/>
          </a:xfrm>
          <a:custGeom>
            <a:avLst/>
            <a:gdLst/>
            <a:ahLst/>
            <a:cxnLst/>
            <a:rect l="l" t="t" r="r" b="b"/>
            <a:pathLst>
              <a:path w="2363" h="2363" extrusionOk="0">
                <a:moveTo>
                  <a:pt x="2045" y="2362"/>
                </a:moveTo>
                <a:lnTo>
                  <a:pt x="2045" y="2362"/>
                </a:lnTo>
                <a:cubicBezTo>
                  <a:pt x="316" y="2362"/>
                  <a:pt x="316" y="2362"/>
                  <a:pt x="316" y="2362"/>
                </a:cubicBezTo>
                <a:cubicBezTo>
                  <a:pt x="142" y="2362"/>
                  <a:pt x="0" y="2219"/>
                  <a:pt x="0" y="2045"/>
                </a:cubicBezTo>
                <a:cubicBezTo>
                  <a:pt x="0" y="316"/>
                  <a:pt x="0" y="316"/>
                  <a:pt x="0" y="316"/>
                </a:cubicBezTo>
                <a:cubicBezTo>
                  <a:pt x="0" y="142"/>
                  <a:pt x="142" y="0"/>
                  <a:pt x="316" y="0"/>
                </a:cubicBezTo>
                <a:cubicBezTo>
                  <a:pt x="2045" y="0"/>
                  <a:pt x="2045" y="0"/>
                  <a:pt x="2045" y="0"/>
                </a:cubicBezTo>
                <a:cubicBezTo>
                  <a:pt x="2219" y="0"/>
                  <a:pt x="2362" y="142"/>
                  <a:pt x="2362" y="316"/>
                </a:cubicBezTo>
                <a:cubicBezTo>
                  <a:pt x="2362" y="2045"/>
                  <a:pt x="2362" y="2045"/>
                  <a:pt x="2362" y="2045"/>
                </a:cubicBezTo>
                <a:cubicBezTo>
                  <a:pt x="2362" y="2219"/>
                  <a:pt x="2219" y="2362"/>
                  <a:pt x="2045" y="2362"/>
                </a:cubicBezTo>
              </a:path>
            </a:pathLst>
          </a:custGeom>
          <a:solidFill>
            <a:schemeClr val="accent3"/>
          </a:solidFill>
          <a:ln>
            <a:noFill/>
          </a:ln>
        </p:spPr>
        <p:txBody>
          <a:bodyPr spcFirstLastPara="1" wrap="square" lIns="45713" tIns="22850" rIns="45713" bIns="22850" anchor="ctr" anchorCtr="0">
            <a:noAutofit/>
          </a:bodyPr>
          <a:lstStyle/>
          <a:p>
            <a:endParaRPr sz="3599">
              <a:solidFill>
                <a:schemeClr val="dk1"/>
              </a:solidFill>
              <a:latin typeface="Lato Light"/>
              <a:ea typeface="Lato Light"/>
              <a:cs typeface="Lato Light"/>
              <a:sym typeface="Lato Light"/>
            </a:endParaRPr>
          </a:p>
        </p:txBody>
      </p:sp>
      <p:pic>
        <p:nvPicPr>
          <p:cNvPr id="10" name="Picture 2">
            <a:extLst>
              <a:ext uri="{FF2B5EF4-FFF2-40B4-BE49-F238E27FC236}">
                <a16:creationId xmlns:a16="http://schemas.microsoft.com/office/drawing/2014/main" id="{1CD9F4DB-53BC-4D07-AB6D-E436CC3AAC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9192" y="1780411"/>
            <a:ext cx="2917558" cy="184861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a:extLst>
              <a:ext uri="{FF2B5EF4-FFF2-40B4-BE49-F238E27FC236}">
                <a16:creationId xmlns:a16="http://schemas.microsoft.com/office/drawing/2014/main" id="{515F87ED-79AA-401B-8110-6706CAF66FC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58713" y="1680399"/>
            <a:ext cx="2127838" cy="215212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8">
            <a:extLst>
              <a:ext uri="{FF2B5EF4-FFF2-40B4-BE49-F238E27FC236}">
                <a16:creationId xmlns:a16="http://schemas.microsoft.com/office/drawing/2014/main" id="{65D04CB6-6139-496F-BA4C-A51CCDA6EAA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45414" y="1680399"/>
            <a:ext cx="1832511" cy="2152129"/>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0">
            <a:extLst>
              <a:ext uri="{FF2B5EF4-FFF2-40B4-BE49-F238E27FC236}">
                <a16:creationId xmlns:a16="http://schemas.microsoft.com/office/drawing/2014/main" id="{C3B45564-FEAF-4E4E-A9BA-692F21E8E48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389119" y="1680400"/>
            <a:ext cx="1832511" cy="2152128"/>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2">
            <a:extLst>
              <a:ext uri="{FF2B5EF4-FFF2-40B4-BE49-F238E27FC236}">
                <a16:creationId xmlns:a16="http://schemas.microsoft.com/office/drawing/2014/main" id="{FA72B39C-1681-4735-B3E0-2DEEEB9D444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24903" y="4032200"/>
            <a:ext cx="2161648" cy="226858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0C774F85-6418-4A2D-8476-6001A8F4DA9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145414" y="4046663"/>
            <a:ext cx="1905195" cy="226858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6">
            <a:extLst>
              <a:ext uri="{FF2B5EF4-FFF2-40B4-BE49-F238E27FC236}">
                <a16:creationId xmlns:a16="http://schemas.microsoft.com/office/drawing/2014/main" id="{19626775-F4C7-4E5B-B027-8C755DC31C2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389119" y="3984329"/>
            <a:ext cx="2019055" cy="23309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1405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81"/>
        <p:cNvGrpSpPr/>
        <p:nvPr/>
      </p:nvGrpSpPr>
      <p:grpSpPr>
        <a:xfrm>
          <a:off x="0" y="0"/>
          <a:ext cx="0" cy="0"/>
          <a:chOff x="0" y="0"/>
          <a:chExt cx="0" cy="0"/>
        </a:xfrm>
      </p:grpSpPr>
      <p:sp>
        <p:nvSpPr>
          <p:cNvPr id="1882" name="Google Shape;1882;p73"/>
          <p:cNvSpPr txBox="1"/>
          <p:nvPr/>
        </p:nvSpPr>
        <p:spPr>
          <a:xfrm>
            <a:off x="1223564" y="1510512"/>
            <a:ext cx="9368155" cy="971562"/>
          </a:xfrm>
          <a:prstGeom prst="rect">
            <a:avLst/>
          </a:prstGeom>
          <a:noFill/>
          <a:ln>
            <a:noFill/>
          </a:ln>
        </p:spPr>
        <p:txBody>
          <a:bodyPr spcFirstLastPara="1" wrap="square" lIns="108738" tIns="54363" rIns="108738" bIns="54363" anchor="t" anchorCtr="0">
            <a:spAutoFit/>
          </a:bodyPr>
          <a:lstStyle/>
          <a:p>
            <a:pPr algn="just">
              <a:buClr>
                <a:schemeClr val="dk1"/>
              </a:buClr>
              <a:buSzPts val="2400"/>
            </a:pPr>
            <a:r>
              <a:rPr lang="en-US" sz="2800" dirty="0">
                <a:solidFill>
                  <a:schemeClr val="accent1">
                    <a:lumMod val="75000"/>
                  </a:schemeClr>
                </a:solidFill>
              </a:rPr>
              <a:t>Data augmentation: a technique to increase the diversity of the training set by applying random (but realistic) transformations. </a:t>
            </a:r>
            <a:endParaRPr sz="1100" dirty="0">
              <a:solidFill>
                <a:schemeClr val="accent1">
                  <a:lumMod val="75000"/>
                </a:schemeClr>
              </a:solidFill>
            </a:endParaRPr>
          </a:p>
        </p:txBody>
      </p:sp>
      <p:sp>
        <p:nvSpPr>
          <p:cNvPr id="1884" name="Google Shape;1884;p73"/>
          <p:cNvSpPr/>
          <p:nvPr/>
        </p:nvSpPr>
        <p:spPr>
          <a:xfrm>
            <a:off x="5718037" y="1235334"/>
            <a:ext cx="776519" cy="45719"/>
          </a:xfrm>
          <a:prstGeom prst="rect">
            <a:avLst/>
          </a:prstGeom>
          <a:solidFill>
            <a:schemeClr val="dk2"/>
          </a:solidFill>
          <a:ln>
            <a:noFill/>
          </a:ln>
        </p:spPr>
        <p:txBody>
          <a:bodyPr spcFirstLastPara="1" wrap="square" lIns="45663" tIns="22825" rIns="45663" bIns="22825" anchor="ctr" anchorCtr="0">
            <a:noAutofit/>
          </a:bodyPr>
          <a:lstStyle/>
          <a:p>
            <a:pPr algn="ctr"/>
            <a:endParaRPr>
              <a:solidFill>
                <a:schemeClr val="accent2"/>
              </a:solidFill>
              <a:latin typeface="Lato Light"/>
              <a:ea typeface="Lato Light"/>
              <a:cs typeface="Lato Light"/>
              <a:sym typeface="Lato Light"/>
            </a:endParaRPr>
          </a:p>
        </p:txBody>
      </p:sp>
      <p:sp>
        <p:nvSpPr>
          <p:cNvPr id="1886" name="Google Shape;1886;p73"/>
          <p:cNvSpPr/>
          <p:nvPr/>
        </p:nvSpPr>
        <p:spPr>
          <a:xfrm>
            <a:off x="8966239" y="4914900"/>
            <a:ext cx="2267816" cy="115694"/>
          </a:xfrm>
          <a:prstGeom prst="rect">
            <a:avLst/>
          </a:prstGeom>
          <a:solidFill>
            <a:srgbClr val="FFC000"/>
          </a:solidFill>
          <a:ln>
            <a:noFill/>
          </a:ln>
        </p:spPr>
        <p:txBody>
          <a:bodyPr spcFirstLastPara="1" wrap="square" lIns="45713" tIns="22850" rIns="45713" bIns="22850" anchor="ctr" anchorCtr="0">
            <a:noAutofit/>
          </a:bodyPr>
          <a:lstStyle/>
          <a:p>
            <a:pPr algn="ctr"/>
            <a:endParaRPr>
              <a:solidFill>
                <a:schemeClr val="lt1"/>
              </a:solidFill>
              <a:latin typeface="Lato Light"/>
              <a:ea typeface="Lato Light"/>
              <a:cs typeface="Lato Light"/>
              <a:sym typeface="Lato Light"/>
            </a:endParaRPr>
          </a:p>
        </p:txBody>
      </p:sp>
      <p:sp>
        <p:nvSpPr>
          <p:cNvPr id="1887" name="Google Shape;1887;p73"/>
          <p:cNvSpPr/>
          <p:nvPr/>
        </p:nvSpPr>
        <p:spPr>
          <a:xfrm>
            <a:off x="6303083" y="4914900"/>
            <a:ext cx="2267816" cy="115694"/>
          </a:xfrm>
          <a:prstGeom prst="rect">
            <a:avLst/>
          </a:prstGeom>
          <a:solidFill>
            <a:schemeClr val="accent3"/>
          </a:solidFill>
          <a:ln>
            <a:noFill/>
          </a:ln>
        </p:spPr>
        <p:txBody>
          <a:bodyPr spcFirstLastPara="1" wrap="square" lIns="45713" tIns="22850" rIns="45713" bIns="22850" anchor="ctr" anchorCtr="0">
            <a:noAutofit/>
          </a:bodyPr>
          <a:lstStyle/>
          <a:p>
            <a:pPr algn="ctr"/>
            <a:endParaRPr>
              <a:solidFill>
                <a:schemeClr val="lt1"/>
              </a:solidFill>
              <a:latin typeface="Lato Light"/>
              <a:ea typeface="Lato Light"/>
              <a:cs typeface="Lato Light"/>
              <a:sym typeface="Lato Light"/>
            </a:endParaRPr>
          </a:p>
        </p:txBody>
      </p:sp>
      <p:sp>
        <p:nvSpPr>
          <p:cNvPr id="1888" name="Google Shape;1888;p73"/>
          <p:cNvSpPr/>
          <p:nvPr/>
        </p:nvSpPr>
        <p:spPr>
          <a:xfrm>
            <a:off x="3639826" y="4914900"/>
            <a:ext cx="2267816" cy="115694"/>
          </a:xfrm>
          <a:prstGeom prst="rect">
            <a:avLst/>
          </a:prstGeom>
          <a:solidFill>
            <a:srgbClr val="ED7D31"/>
          </a:solidFill>
          <a:ln>
            <a:noFill/>
          </a:ln>
        </p:spPr>
        <p:txBody>
          <a:bodyPr spcFirstLastPara="1" wrap="square" lIns="45713" tIns="22850" rIns="45713" bIns="22850" anchor="ctr" anchorCtr="0">
            <a:noAutofit/>
          </a:bodyPr>
          <a:lstStyle/>
          <a:p>
            <a:pPr algn="ctr"/>
            <a:endParaRPr>
              <a:solidFill>
                <a:schemeClr val="lt1"/>
              </a:solidFill>
              <a:latin typeface="Lato Light"/>
              <a:ea typeface="Lato Light"/>
              <a:cs typeface="Lato Light"/>
              <a:sym typeface="Lato Light"/>
            </a:endParaRPr>
          </a:p>
        </p:txBody>
      </p:sp>
      <p:sp>
        <p:nvSpPr>
          <p:cNvPr id="1889" name="Google Shape;1889;p73"/>
          <p:cNvSpPr/>
          <p:nvPr/>
        </p:nvSpPr>
        <p:spPr>
          <a:xfrm>
            <a:off x="976669" y="4914900"/>
            <a:ext cx="2267816" cy="115694"/>
          </a:xfrm>
          <a:prstGeom prst="rect">
            <a:avLst/>
          </a:prstGeom>
          <a:solidFill>
            <a:schemeClr val="accent1"/>
          </a:solidFill>
          <a:ln>
            <a:noFill/>
          </a:ln>
        </p:spPr>
        <p:txBody>
          <a:bodyPr spcFirstLastPara="1" wrap="square" lIns="45713" tIns="22850" rIns="45713" bIns="22850" anchor="ctr" anchorCtr="0">
            <a:noAutofit/>
          </a:bodyPr>
          <a:lstStyle/>
          <a:p>
            <a:pPr algn="ctr"/>
            <a:endParaRPr>
              <a:solidFill>
                <a:schemeClr val="lt1"/>
              </a:solidFill>
              <a:latin typeface="Lato Light"/>
              <a:ea typeface="Lato Light"/>
              <a:cs typeface="Lato Light"/>
              <a:sym typeface="Lato Light"/>
            </a:endParaRPr>
          </a:p>
        </p:txBody>
      </p:sp>
      <p:sp>
        <p:nvSpPr>
          <p:cNvPr id="22" name="Google Shape;1165;p45">
            <a:extLst>
              <a:ext uri="{FF2B5EF4-FFF2-40B4-BE49-F238E27FC236}">
                <a16:creationId xmlns:a16="http://schemas.microsoft.com/office/drawing/2014/main" id="{E0F40897-6E00-1343-87D4-8B8AFDA22B59}"/>
              </a:ext>
            </a:extLst>
          </p:cNvPr>
          <p:cNvSpPr txBox="1"/>
          <p:nvPr/>
        </p:nvSpPr>
        <p:spPr>
          <a:xfrm>
            <a:off x="3914620" y="255515"/>
            <a:ext cx="4217793" cy="538589"/>
          </a:xfrm>
          <a:prstGeom prst="rect">
            <a:avLst/>
          </a:prstGeom>
          <a:noFill/>
          <a:ln>
            <a:noFill/>
          </a:ln>
        </p:spPr>
        <p:txBody>
          <a:bodyPr spcFirstLastPara="1" wrap="square" lIns="45700" tIns="22850" rIns="45700" bIns="22850" anchor="t" anchorCtr="0">
            <a:spAutoFit/>
          </a:bodyPr>
          <a:lstStyle/>
          <a:p>
            <a:pPr algn="ctr"/>
            <a:r>
              <a:rPr lang="en-US" sz="3200" b="1" dirty="0">
                <a:solidFill>
                  <a:schemeClr val="dk2"/>
                </a:solidFill>
                <a:latin typeface="Lato"/>
                <a:ea typeface="Lato"/>
                <a:cs typeface="Lato"/>
                <a:sym typeface="Lato"/>
              </a:rPr>
              <a:t>Data Generation</a:t>
            </a:r>
            <a:endParaRPr lang="en-US" sz="3200" b="1" dirty="0">
              <a:solidFill>
                <a:schemeClr val="dk2"/>
              </a:solidFill>
              <a:latin typeface="Lato"/>
              <a:ea typeface="Lato"/>
              <a:cs typeface="Lato"/>
            </a:endParaRPr>
          </a:p>
        </p:txBody>
      </p:sp>
      <p:sp>
        <p:nvSpPr>
          <p:cNvPr id="24" name="Google Shape;1147;p45">
            <a:extLst>
              <a:ext uri="{FF2B5EF4-FFF2-40B4-BE49-F238E27FC236}">
                <a16:creationId xmlns:a16="http://schemas.microsoft.com/office/drawing/2014/main" id="{2B00F0AA-02DB-C44F-9EAA-7240B6AF0CA1}"/>
              </a:ext>
            </a:extLst>
          </p:cNvPr>
          <p:cNvSpPr txBox="1"/>
          <p:nvPr/>
        </p:nvSpPr>
        <p:spPr>
          <a:xfrm>
            <a:off x="9033267" y="3353640"/>
            <a:ext cx="2133759" cy="797121"/>
          </a:xfrm>
          <a:prstGeom prst="rect">
            <a:avLst/>
          </a:prstGeom>
          <a:noFill/>
          <a:ln>
            <a:noFill/>
          </a:ln>
        </p:spPr>
        <p:txBody>
          <a:bodyPr spcFirstLastPara="1" wrap="square" lIns="45713" tIns="22850" rIns="45713" bIns="22850" anchor="t" anchorCtr="1">
            <a:spAutoFit/>
          </a:bodyPr>
          <a:lstStyle/>
          <a:p>
            <a:pPr algn="ctr">
              <a:lnSpc>
                <a:spcPct val="121818"/>
              </a:lnSpc>
            </a:pPr>
            <a:r>
              <a:rPr lang="en-US" sz="2000" b="1">
                <a:solidFill>
                  <a:srgbClr val="FEC211"/>
                </a:solidFill>
                <a:latin typeface="Lato Black"/>
                <a:ea typeface="Lato Black"/>
                <a:cs typeface="Lato Black"/>
                <a:sym typeface="Lato Black"/>
              </a:rPr>
              <a:t>TensorFlow-Based Augmentations</a:t>
            </a:r>
            <a:endParaRPr sz="2000">
              <a:solidFill>
                <a:srgbClr val="FEC211"/>
              </a:solidFill>
            </a:endParaRPr>
          </a:p>
        </p:txBody>
      </p:sp>
      <p:sp>
        <p:nvSpPr>
          <p:cNvPr id="27" name="Google Shape;1155;p45">
            <a:extLst>
              <a:ext uri="{FF2B5EF4-FFF2-40B4-BE49-F238E27FC236}">
                <a16:creationId xmlns:a16="http://schemas.microsoft.com/office/drawing/2014/main" id="{E0455573-5C33-7F4E-B628-59BF8915C45F}"/>
              </a:ext>
            </a:extLst>
          </p:cNvPr>
          <p:cNvSpPr txBox="1"/>
          <p:nvPr/>
        </p:nvSpPr>
        <p:spPr>
          <a:xfrm>
            <a:off x="3717905" y="3387013"/>
            <a:ext cx="2133760" cy="797121"/>
          </a:xfrm>
          <a:prstGeom prst="rect">
            <a:avLst/>
          </a:prstGeom>
          <a:noFill/>
          <a:ln>
            <a:noFill/>
          </a:ln>
        </p:spPr>
        <p:txBody>
          <a:bodyPr spcFirstLastPara="1" wrap="square" lIns="45713" tIns="22850" rIns="45713" bIns="22850" anchor="t" anchorCtr="1">
            <a:spAutoFit/>
          </a:bodyPr>
          <a:lstStyle/>
          <a:p>
            <a:pPr algn="ctr">
              <a:lnSpc>
                <a:spcPct val="121818"/>
              </a:lnSpc>
            </a:pPr>
            <a:r>
              <a:rPr lang="en-US" sz="2000" b="1" err="1">
                <a:solidFill>
                  <a:srgbClr val="F58233"/>
                </a:solidFill>
                <a:latin typeface="Lato Black"/>
                <a:ea typeface="Lato Black"/>
                <a:cs typeface="Lato Black"/>
                <a:sym typeface="Lato Black"/>
              </a:rPr>
              <a:t>Albumentations</a:t>
            </a:r>
            <a:r>
              <a:rPr lang="en-US" sz="2000" b="1">
                <a:solidFill>
                  <a:srgbClr val="F58233"/>
                </a:solidFill>
                <a:latin typeface="Lato Black"/>
                <a:ea typeface="Lato Black"/>
                <a:cs typeface="Lato Black"/>
                <a:sym typeface="Lato Black"/>
              </a:rPr>
              <a:t> Augmentations</a:t>
            </a:r>
            <a:endParaRPr sz="2000">
              <a:solidFill>
                <a:srgbClr val="F58233"/>
              </a:solidFill>
            </a:endParaRPr>
          </a:p>
        </p:txBody>
      </p:sp>
      <p:sp>
        <p:nvSpPr>
          <p:cNvPr id="32" name="Google Shape;1163;p45">
            <a:extLst>
              <a:ext uri="{FF2B5EF4-FFF2-40B4-BE49-F238E27FC236}">
                <a16:creationId xmlns:a16="http://schemas.microsoft.com/office/drawing/2014/main" id="{E42B2952-F234-6A48-AD4F-76C4BEF159CC}"/>
              </a:ext>
            </a:extLst>
          </p:cNvPr>
          <p:cNvSpPr txBox="1"/>
          <p:nvPr/>
        </p:nvSpPr>
        <p:spPr>
          <a:xfrm>
            <a:off x="6357506" y="3357914"/>
            <a:ext cx="2017910" cy="797121"/>
          </a:xfrm>
          <a:prstGeom prst="rect">
            <a:avLst/>
          </a:prstGeom>
          <a:noFill/>
          <a:ln>
            <a:noFill/>
          </a:ln>
        </p:spPr>
        <p:txBody>
          <a:bodyPr spcFirstLastPara="1" wrap="square" lIns="45713" tIns="22850" rIns="45713" bIns="22850" anchor="t" anchorCtr="1">
            <a:spAutoFit/>
          </a:bodyPr>
          <a:lstStyle/>
          <a:p>
            <a:pPr algn="ctr">
              <a:lnSpc>
                <a:spcPct val="121818"/>
              </a:lnSpc>
            </a:pPr>
            <a:r>
              <a:rPr lang="en-US" sz="2000" b="1" err="1">
                <a:solidFill>
                  <a:srgbClr val="888888"/>
                </a:solidFill>
                <a:latin typeface="Lato Black"/>
                <a:ea typeface="Lato Black"/>
                <a:cs typeface="Lato Black"/>
                <a:sym typeface="Lato Black"/>
              </a:rPr>
              <a:t>imgaug</a:t>
            </a:r>
            <a:r>
              <a:rPr lang="en-US" sz="2000" b="1">
                <a:solidFill>
                  <a:srgbClr val="888888"/>
                </a:solidFill>
                <a:latin typeface="Lato Black"/>
                <a:ea typeface="Lato Black"/>
                <a:cs typeface="Lato Black"/>
                <a:sym typeface="Lato Black"/>
              </a:rPr>
              <a:t> Based Augmentations</a:t>
            </a:r>
            <a:endParaRPr sz="2000">
              <a:solidFill>
                <a:srgbClr val="888888"/>
              </a:solidFill>
            </a:endParaRPr>
          </a:p>
        </p:txBody>
      </p:sp>
      <p:sp>
        <p:nvSpPr>
          <p:cNvPr id="34" name="Google Shape;1159;p45">
            <a:extLst>
              <a:ext uri="{FF2B5EF4-FFF2-40B4-BE49-F238E27FC236}">
                <a16:creationId xmlns:a16="http://schemas.microsoft.com/office/drawing/2014/main" id="{14F03BAB-67AE-964E-B9CB-4FFC68BBDEAB}"/>
              </a:ext>
            </a:extLst>
          </p:cNvPr>
          <p:cNvSpPr txBox="1"/>
          <p:nvPr/>
        </p:nvSpPr>
        <p:spPr>
          <a:xfrm>
            <a:off x="805716" y="3387440"/>
            <a:ext cx="2434735" cy="721972"/>
          </a:xfrm>
          <a:prstGeom prst="rect">
            <a:avLst/>
          </a:prstGeom>
          <a:noFill/>
          <a:ln>
            <a:noFill/>
          </a:ln>
        </p:spPr>
        <p:txBody>
          <a:bodyPr spcFirstLastPara="1" wrap="square" lIns="45713" tIns="22850" rIns="45713" bIns="22850" anchor="t" anchorCtr="1">
            <a:spAutoFit/>
          </a:bodyPr>
          <a:lstStyle/>
          <a:p>
            <a:pPr algn="ctr">
              <a:lnSpc>
                <a:spcPct val="121818"/>
              </a:lnSpc>
            </a:pPr>
            <a:r>
              <a:rPr lang="en-US" b="1">
                <a:solidFill>
                  <a:schemeClr val="accent1">
                    <a:lumMod val="75000"/>
                  </a:schemeClr>
                </a:solidFill>
                <a:latin typeface="Lato Black"/>
                <a:ea typeface="Lato Black"/>
                <a:cs typeface="Lato Black"/>
                <a:sym typeface="Lato Black"/>
              </a:rPr>
              <a:t>Augmentation with </a:t>
            </a:r>
            <a:r>
              <a:rPr lang="en-US" b="1" err="1">
                <a:solidFill>
                  <a:schemeClr val="accent1">
                    <a:lumMod val="75000"/>
                  </a:schemeClr>
                </a:solidFill>
                <a:latin typeface="Lato Black"/>
                <a:ea typeface="Lato Black"/>
                <a:cs typeface="Lato Black"/>
                <a:sym typeface="Lato Black"/>
              </a:rPr>
              <a:t>ImageDataGenerator</a:t>
            </a:r>
            <a:endParaRPr lang="en-US">
              <a:solidFill>
                <a:schemeClr val="accent1">
                  <a:lumMod val="75000"/>
                </a:schemeClr>
              </a:solidFill>
              <a:cs typeface="Calibri"/>
            </a:endParaRPr>
          </a:p>
        </p:txBody>
      </p:sp>
    </p:spTree>
    <p:extLst>
      <p:ext uri="{BB962C8B-B14F-4D97-AF65-F5344CB8AC3E}">
        <p14:creationId xmlns:p14="http://schemas.microsoft.com/office/powerpoint/2010/main" val="15056465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950"/>
        <p:cNvGrpSpPr/>
        <p:nvPr/>
      </p:nvGrpSpPr>
      <p:grpSpPr>
        <a:xfrm>
          <a:off x="0" y="0"/>
          <a:ext cx="0" cy="0"/>
          <a:chOff x="0" y="0"/>
          <a:chExt cx="0" cy="0"/>
        </a:xfrm>
      </p:grpSpPr>
      <p:sp>
        <p:nvSpPr>
          <p:cNvPr id="5951" name="Google Shape;5951;p143"/>
          <p:cNvSpPr/>
          <p:nvPr/>
        </p:nvSpPr>
        <p:spPr>
          <a:xfrm>
            <a:off x="6159052" y="-11150"/>
            <a:ext cx="4356548" cy="3434575"/>
          </a:xfrm>
          <a:prstGeom prst="rect">
            <a:avLst/>
          </a:prstGeom>
          <a:solidFill>
            <a:schemeClr val="accent3">
              <a:alpha val="88627"/>
            </a:schemeClr>
          </a:solidFill>
          <a:ln>
            <a:noFill/>
          </a:ln>
        </p:spPr>
        <p:txBody>
          <a:bodyPr spcFirstLastPara="1" wrap="square" lIns="45713" tIns="22850" rIns="45713" bIns="22850" anchor="ctr" anchorCtr="0">
            <a:noAutofit/>
          </a:bodyPr>
          <a:lstStyle/>
          <a:p>
            <a:pPr algn="ctr"/>
            <a:endParaRPr>
              <a:solidFill>
                <a:schemeClr val="lt1"/>
              </a:solidFill>
              <a:latin typeface="Lato Light"/>
              <a:ea typeface="Lato Light"/>
              <a:cs typeface="Lato Light"/>
              <a:sym typeface="Lato Light"/>
            </a:endParaRPr>
          </a:p>
        </p:txBody>
      </p:sp>
      <p:sp>
        <p:nvSpPr>
          <p:cNvPr id="5952" name="Google Shape;5952;p143"/>
          <p:cNvSpPr/>
          <p:nvPr/>
        </p:nvSpPr>
        <p:spPr>
          <a:xfrm>
            <a:off x="2411622" y="3423425"/>
            <a:ext cx="4164097" cy="3434575"/>
          </a:xfrm>
          <a:prstGeom prst="rect">
            <a:avLst/>
          </a:prstGeom>
          <a:solidFill>
            <a:schemeClr val="accent2">
              <a:alpha val="88627"/>
            </a:schemeClr>
          </a:solidFill>
          <a:ln>
            <a:noFill/>
          </a:ln>
        </p:spPr>
        <p:txBody>
          <a:bodyPr spcFirstLastPara="1" wrap="square" lIns="45713" tIns="22850" rIns="45713" bIns="22850" anchor="ctr" anchorCtr="0">
            <a:noAutofit/>
          </a:bodyPr>
          <a:lstStyle/>
          <a:p>
            <a:pPr algn="ctr"/>
            <a:endParaRPr>
              <a:solidFill>
                <a:schemeClr val="lt1"/>
              </a:solidFill>
              <a:latin typeface="Lato Light"/>
              <a:ea typeface="Lato Light"/>
              <a:cs typeface="Lato Light"/>
              <a:sym typeface="Lato Light"/>
            </a:endParaRPr>
          </a:p>
        </p:txBody>
      </p:sp>
      <p:sp>
        <p:nvSpPr>
          <p:cNvPr id="5953" name="Google Shape;5953;p143"/>
          <p:cNvSpPr/>
          <p:nvPr/>
        </p:nvSpPr>
        <p:spPr>
          <a:xfrm>
            <a:off x="1586" y="0"/>
            <a:ext cx="4356547" cy="3434575"/>
          </a:xfrm>
          <a:prstGeom prst="rect">
            <a:avLst/>
          </a:prstGeom>
          <a:solidFill>
            <a:schemeClr val="accent1">
              <a:alpha val="88627"/>
            </a:schemeClr>
          </a:solidFill>
          <a:ln>
            <a:noFill/>
          </a:ln>
        </p:spPr>
        <p:txBody>
          <a:bodyPr spcFirstLastPara="1" wrap="square" lIns="45713" tIns="22850" rIns="45713" bIns="22850" anchor="ctr" anchorCtr="0">
            <a:noAutofit/>
          </a:bodyPr>
          <a:lstStyle/>
          <a:p>
            <a:pPr algn="ctr"/>
            <a:endParaRPr>
              <a:solidFill>
                <a:schemeClr val="lt1"/>
              </a:solidFill>
              <a:latin typeface="Lato Light"/>
              <a:ea typeface="Lato Light"/>
              <a:cs typeface="Lato Light"/>
              <a:sym typeface="Lato Light"/>
            </a:endParaRPr>
          </a:p>
        </p:txBody>
      </p:sp>
      <p:sp>
        <p:nvSpPr>
          <p:cNvPr id="5955" name="Google Shape;5955;p143"/>
          <p:cNvSpPr txBox="1"/>
          <p:nvPr/>
        </p:nvSpPr>
        <p:spPr>
          <a:xfrm>
            <a:off x="6877957" y="2672782"/>
            <a:ext cx="2957513" cy="372617"/>
          </a:xfrm>
          <a:prstGeom prst="rect">
            <a:avLst/>
          </a:prstGeom>
          <a:noFill/>
          <a:ln>
            <a:noFill/>
          </a:ln>
        </p:spPr>
        <p:txBody>
          <a:bodyPr spcFirstLastPara="1" wrap="square" lIns="108738" tIns="54363" rIns="108738" bIns="54363" anchor="t" anchorCtr="0">
            <a:spAutoFit/>
          </a:bodyPr>
          <a:lstStyle/>
          <a:p>
            <a:pPr algn="ctr">
              <a:lnSpc>
                <a:spcPct val="121818"/>
              </a:lnSpc>
            </a:pPr>
            <a:r>
              <a:rPr lang="en-US" sz="1400" b="1" err="1">
                <a:solidFill>
                  <a:schemeClr val="bg1"/>
                </a:solidFill>
                <a:latin typeface="Lato Black"/>
                <a:ea typeface="Lato Black"/>
                <a:cs typeface="Lato Black"/>
                <a:sym typeface="Lato Black"/>
              </a:rPr>
              <a:t>Albumentations</a:t>
            </a:r>
            <a:r>
              <a:rPr lang="en-US" sz="1400" b="1">
                <a:solidFill>
                  <a:schemeClr val="bg1"/>
                </a:solidFill>
                <a:latin typeface="Lato Black"/>
                <a:ea typeface="Lato Black"/>
                <a:cs typeface="Lato Black"/>
                <a:sym typeface="Lato Black"/>
              </a:rPr>
              <a:t> Augmentations</a:t>
            </a:r>
            <a:endParaRPr lang="en-US" sz="1400">
              <a:solidFill>
                <a:schemeClr val="bg1"/>
              </a:solidFill>
            </a:endParaRPr>
          </a:p>
        </p:txBody>
      </p:sp>
      <p:sp>
        <p:nvSpPr>
          <p:cNvPr id="5957" name="Google Shape;5957;p143"/>
          <p:cNvSpPr txBox="1"/>
          <p:nvPr/>
        </p:nvSpPr>
        <p:spPr>
          <a:xfrm>
            <a:off x="3144766" y="6331065"/>
            <a:ext cx="2697808" cy="372617"/>
          </a:xfrm>
          <a:prstGeom prst="rect">
            <a:avLst/>
          </a:prstGeom>
          <a:noFill/>
          <a:ln>
            <a:noFill/>
          </a:ln>
        </p:spPr>
        <p:txBody>
          <a:bodyPr spcFirstLastPara="1" wrap="square" lIns="108738" tIns="54363" rIns="108738" bIns="54363" anchor="t" anchorCtr="0">
            <a:spAutoFit/>
          </a:bodyPr>
          <a:lstStyle/>
          <a:p>
            <a:pPr algn="ctr">
              <a:lnSpc>
                <a:spcPct val="121818"/>
              </a:lnSpc>
            </a:pPr>
            <a:r>
              <a:rPr lang="en-US" sz="1400" b="1" err="1">
                <a:solidFill>
                  <a:schemeClr val="bg1"/>
                </a:solidFill>
                <a:latin typeface="Lato Black"/>
                <a:ea typeface="Lato Black"/>
                <a:cs typeface="Lato Black"/>
                <a:sym typeface="Lato Black"/>
              </a:rPr>
              <a:t>imgaug</a:t>
            </a:r>
            <a:r>
              <a:rPr lang="en-US" sz="1400" b="1">
                <a:solidFill>
                  <a:schemeClr val="bg1"/>
                </a:solidFill>
                <a:latin typeface="Lato Black"/>
                <a:ea typeface="Lato Black"/>
                <a:cs typeface="Lato Black"/>
                <a:sym typeface="Lato Black"/>
              </a:rPr>
              <a:t> Based Augmentations</a:t>
            </a:r>
            <a:endParaRPr lang="en-US" sz="1400">
              <a:solidFill>
                <a:schemeClr val="bg1"/>
              </a:solidFill>
            </a:endParaRPr>
          </a:p>
        </p:txBody>
      </p:sp>
      <p:sp>
        <p:nvSpPr>
          <p:cNvPr id="5959" name="Google Shape;5959;p143"/>
          <p:cNvSpPr txBox="1"/>
          <p:nvPr/>
        </p:nvSpPr>
        <p:spPr>
          <a:xfrm>
            <a:off x="394201" y="2576085"/>
            <a:ext cx="3571316" cy="372617"/>
          </a:xfrm>
          <a:prstGeom prst="rect">
            <a:avLst/>
          </a:prstGeom>
          <a:noFill/>
          <a:ln>
            <a:noFill/>
          </a:ln>
        </p:spPr>
        <p:txBody>
          <a:bodyPr spcFirstLastPara="1" wrap="square" lIns="108738" tIns="54363" rIns="108738" bIns="54363" anchor="t" anchorCtr="0">
            <a:spAutoFit/>
          </a:bodyPr>
          <a:lstStyle/>
          <a:p>
            <a:pPr algn="ctr">
              <a:lnSpc>
                <a:spcPct val="121818"/>
              </a:lnSpc>
            </a:pPr>
            <a:r>
              <a:rPr lang="en-US" sz="1400" b="1">
                <a:solidFill>
                  <a:schemeClr val="bg1"/>
                </a:solidFill>
                <a:latin typeface="Lato Black"/>
                <a:ea typeface="Lato Black"/>
                <a:cs typeface="Lato Black"/>
                <a:sym typeface="Lato Black"/>
              </a:rPr>
              <a:t>Augmentation with </a:t>
            </a:r>
            <a:r>
              <a:rPr lang="en-US" sz="1400" b="1" err="1">
                <a:solidFill>
                  <a:schemeClr val="bg1"/>
                </a:solidFill>
                <a:latin typeface="Lato Black"/>
                <a:ea typeface="Lato Black"/>
                <a:cs typeface="Lato Black"/>
                <a:sym typeface="Lato Black"/>
              </a:rPr>
              <a:t>ImageDataGenerator</a:t>
            </a:r>
            <a:endParaRPr lang="en-US" sz="1050">
              <a:solidFill>
                <a:schemeClr val="bg1"/>
              </a:solidFill>
            </a:endParaRPr>
          </a:p>
        </p:txBody>
      </p:sp>
      <p:sp>
        <p:nvSpPr>
          <p:cNvPr id="21" name="Google Shape;5952;p143">
            <a:extLst>
              <a:ext uri="{FF2B5EF4-FFF2-40B4-BE49-F238E27FC236}">
                <a16:creationId xmlns:a16="http://schemas.microsoft.com/office/drawing/2014/main" id="{B1E77D9A-9638-0E46-909B-F074FC88C8D6}"/>
              </a:ext>
            </a:extLst>
          </p:cNvPr>
          <p:cNvSpPr/>
          <p:nvPr/>
        </p:nvSpPr>
        <p:spPr>
          <a:xfrm>
            <a:off x="7986713" y="3434575"/>
            <a:ext cx="4164097" cy="3434575"/>
          </a:xfrm>
          <a:prstGeom prst="rect">
            <a:avLst/>
          </a:prstGeom>
          <a:solidFill>
            <a:srgbClr val="FFC000">
              <a:alpha val="88627"/>
            </a:srgbClr>
          </a:solidFill>
          <a:ln>
            <a:noFill/>
          </a:ln>
        </p:spPr>
        <p:txBody>
          <a:bodyPr spcFirstLastPara="1" wrap="square" lIns="45713" tIns="22850" rIns="45713" bIns="22850" anchor="ctr" anchorCtr="0">
            <a:noAutofit/>
          </a:bodyPr>
          <a:lstStyle/>
          <a:p>
            <a:pPr algn="ctr"/>
            <a:endParaRPr>
              <a:solidFill>
                <a:schemeClr val="lt1"/>
              </a:solidFill>
              <a:latin typeface="Lato Light"/>
              <a:ea typeface="Lato Light"/>
              <a:cs typeface="Lato Light"/>
              <a:sym typeface="Lato Light"/>
            </a:endParaRPr>
          </a:p>
        </p:txBody>
      </p:sp>
      <p:sp>
        <p:nvSpPr>
          <p:cNvPr id="22" name="Google Shape;5955;p143">
            <a:extLst>
              <a:ext uri="{FF2B5EF4-FFF2-40B4-BE49-F238E27FC236}">
                <a16:creationId xmlns:a16="http://schemas.microsoft.com/office/drawing/2014/main" id="{442B1C51-4449-0747-A58A-A4058099985D}"/>
              </a:ext>
            </a:extLst>
          </p:cNvPr>
          <p:cNvSpPr txBox="1"/>
          <p:nvPr/>
        </p:nvSpPr>
        <p:spPr>
          <a:xfrm>
            <a:off x="8557740" y="6144756"/>
            <a:ext cx="3022041" cy="372617"/>
          </a:xfrm>
          <a:prstGeom prst="rect">
            <a:avLst/>
          </a:prstGeom>
          <a:noFill/>
          <a:ln>
            <a:noFill/>
          </a:ln>
        </p:spPr>
        <p:txBody>
          <a:bodyPr spcFirstLastPara="1" wrap="square" lIns="108738" tIns="54363" rIns="108738" bIns="54363" anchor="t" anchorCtr="0">
            <a:spAutoFit/>
          </a:bodyPr>
          <a:lstStyle/>
          <a:p>
            <a:pPr algn="ctr">
              <a:lnSpc>
                <a:spcPct val="121818"/>
              </a:lnSpc>
            </a:pPr>
            <a:r>
              <a:rPr lang="en-US" sz="1400" b="1">
                <a:solidFill>
                  <a:schemeClr val="bg1"/>
                </a:solidFill>
                <a:latin typeface="Lato Black"/>
                <a:ea typeface="Lato Black"/>
                <a:cs typeface="Lato Black"/>
                <a:sym typeface="Lato Black"/>
              </a:rPr>
              <a:t>TensorFlow-Based Augmentations</a:t>
            </a:r>
            <a:endParaRPr lang="en-US" sz="1400">
              <a:solidFill>
                <a:schemeClr val="bg1"/>
              </a:solidFill>
            </a:endParaRPr>
          </a:p>
        </p:txBody>
      </p:sp>
      <p:pic>
        <p:nvPicPr>
          <p:cNvPr id="2" name="Picture 1">
            <a:extLst>
              <a:ext uri="{FF2B5EF4-FFF2-40B4-BE49-F238E27FC236}">
                <a16:creationId xmlns:a16="http://schemas.microsoft.com/office/drawing/2014/main" id="{D5C86688-8A4E-8B4E-90B4-DEAD1D61A453}"/>
              </a:ext>
            </a:extLst>
          </p:cNvPr>
          <p:cNvPicPr>
            <a:picLocks noChangeAspect="1"/>
          </p:cNvPicPr>
          <p:nvPr/>
        </p:nvPicPr>
        <p:blipFill>
          <a:blip r:embed="rId3"/>
          <a:stretch>
            <a:fillRect/>
          </a:stretch>
        </p:blipFill>
        <p:spPr>
          <a:xfrm>
            <a:off x="496518" y="122408"/>
            <a:ext cx="3571315" cy="2351573"/>
          </a:xfrm>
          <a:prstGeom prst="rect">
            <a:avLst/>
          </a:prstGeom>
        </p:spPr>
      </p:pic>
      <p:pic>
        <p:nvPicPr>
          <p:cNvPr id="3" name="Picture 2">
            <a:extLst>
              <a:ext uri="{FF2B5EF4-FFF2-40B4-BE49-F238E27FC236}">
                <a16:creationId xmlns:a16="http://schemas.microsoft.com/office/drawing/2014/main" id="{751C9A87-4BB8-9547-8688-C7C471884FBE}"/>
              </a:ext>
            </a:extLst>
          </p:cNvPr>
          <p:cNvPicPr>
            <a:picLocks noChangeAspect="1"/>
          </p:cNvPicPr>
          <p:nvPr/>
        </p:nvPicPr>
        <p:blipFill>
          <a:blip r:embed="rId4"/>
          <a:stretch>
            <a:fillRect/>
          </a:stretch>
        </p:blipFill>
        <p:spPr>
          <a:xfrm>
            <a:off x="6369278" y="85547"/>
            <a:ext cx="3974872" cy="2490538"/>
          </a:xfrm>
          <a:prstGeom prst="rect">
            <a:avLst/>
          </a:prstGeom>
        </p:spPr>
      </p:pic>
      <p:pic>
        <p:nvPicPr>
          <p:cNvPr id="4" name="Picture 3">
            <a:extLst>
              <a:ext uri="{FF2B5EF4-FFF2-40B4-BE49-F238E27FC236}">
                <a16:creationId xmlns:a16="http://schemas.microsoft.com/office/drawing/2014/main" id="{A2CF6617-FC04-644B-B002-27587A44B3B0}"/>
              </a:ext>
            </a:extLst>
          </p:cNvPr>
          <p:cNvPicPr>
            <a:picLocks noChangeAspect="1"/>
          </p:cNvPicPr>
          <p:nvPr/>
        </p:nvPicPr>
        <p:blipFill>
          <a:blip r:embed="rId5"/>
          <a:stretch>
            <a:fillRect/>
          </a:stretch>
        </p:blipFill>
        <p:spPr>
          <a:xfrm>
            <a:off x="2597699" y="3474590"/>
            <a:ext cx="3771579" cy="2702158"/>
          </a:xfrm>
          <a:prstGeom prst="rect">
            <a:avLst/>
          </a:prstGeom>
        </p:spPr>
      </p:pic>
      <p:pic>
        <p:nvPicPr>
          <p:cNvPr id="5" name="Picture 4">
            <a:extLst>
              <a:ext uri="{FF2B5EF4-FFF2-40B4-BE49-F238E27FC236}">
                <a16:creationId xmlns:a16="http://schemas.microsoft.com/office/drawing/2014/main" id="{A18E4A69-D8F4-8D42-BD48-522666D9AF42}"/>
              </a:ext>
            </a:extLst>
          </p:cNvPr>
          <p:cNvPicPr>
            <a:picLocks noChangeAspect="1"/>
          </p:cNvPicPr>
          <p:nvPr/>
        </p:nvPicPr>
        <p:blipFill>
          <a:blip r:embed="rId6"/>
          <a:stretch>
            <a:fillRect/>
          </a:stretch>
        </p:blipFill>
        <p:spPr>
          <a:xfrm>
            <a:off x="8106606" y="3520122"/>
            <a:ext cx="3884257" cy="2613484"/>
          </a:xfrm>
          <a:prstGeom prst="rect">
            <a:avLst/>
          </a:prstGeom>
        </p:spPr>
      </p:pic>
    </p:spTree>
    <p:extLst>
      <p:ext uri="{BB962C8B-B14F-4D97-AF65-F5344CB8AC3E}">
        <p14:creationId xmlns:p14="http://schemas.microsoft.com/office/powerpoint/2010/main" val="13826838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714"/>
        <p:cNvGrpSpPr/>
        <p:nvPr/>
      </p:nvGrpSpPr>
      <p:grpSpPr>
        <a:xfrm>
          <a:off x="0" y="0"/>
          <a:ext cx="0" cy="0"/>
          <a:chOff x="0" y="0"/>
          <a:chExt cx="0" cy="0"/>
        </a:xfrm>
      </p:grpSpPr>
      <p:sp>
        <p:nvSpPr>
          <p:cNvPr id="5715" name="Google Shape;5715;p131"/>
          <p:cNvSpPr txBox="1"/>
          <p:nvPr/>
        </p:nvSpPr>
        <p:spPr>
          <a:xfrm>
            <a:off x="801549" y="508487"/>
            <a:ext cx="4678774" cy="723255"/>
          </a:xfrm>
          <a:prstGeom prst="rect">
            <a:avLst/>
          </a:prstGeom>
          <a:noFill/>
          <a:ln>
            <a:noFill/>
          </a:ln>
        </p:spPr>
        <p:txBody>
          <a:bodyPr spcFirstLastPara="1" wrap="square" lIns="45700" tIns="22850" rIns="45700" bIns="22850" anchor="t" anchorCtr="0">
            <a:spAutoFit/>
          </a:bodyPr>
          <a:lstStyle/>
          <a:p>
            <a:r>
              <a:rPr lang="en-US" sz="4400" b="1" dirty="0">
                <a:solidFill>
                  <a:schemeClr val="dk2"/>
                </a:solidFill>
                <a:latin typeface="Lato"/>
                <a:ea typeface="Lato"/>
                <a:cs typeface="Lato"/>
                <a:sym typeface="Lato"/>
              </a:rPr>
              <a:t>Model Training</a:t>
            </a:r>
            <a:endParaRPr sz="4400" b="1" dirty="0">
              <a:solidFill>
                <a:schemeClr val="dk2"/>
              </a:solidFill>
              <a:latin typeface="Lato"/>
              <a:ea typeface="Lato"/>
              <a:cs typeface="Lato"/>
              <a:sym typeface="Lato"/>
            </a:endParaRPr>
          </a:p>
        </p:txBody>
      </p:sp>
      <p:sp>
        <p:nvSpPr>
          <p:cNvPr id="5716" name="Google Shape;5716;p131"/>
          <p:cNvSpPr/>
          <p:nvPr/>
        </p:nvSpPr>
        <p:spPr>
          <a:xfrm>
            <a:off x="879552" y="1313391"/>
            <a:ext cx="776519" cy="45719"/>
          </a:xfrm>
          <a:prstGeom prst="rect">
            <a:avLst/>
          </a:prstGeom>
          <a:solidFill>
            <a:schemeClr val="dk2"/>
          </a:solidFill>
          <a:ln>
            <a:noFill/>
          </a:ln>
        </p:spPr>
        <p:txBody>
          <a:bodyPr spcFirstLastPara="1" wrap="square" lIns="45663" tIns="22825" rIns="45663" bIns="22825" anchor="ctr" anchorCtr="0">
            <a:noAutofit/>
          </a:bodyPr>
          <a:lstStyle/>
          <a:p>
            <a:endParaRPr>
              <a:solidFill>
                <a:schemeClr val="accent2"/>
              </a:solidFill>
              <a:latin typeface="Lato Light"/>
              <a:ea typeface="Lato Light"/>
              <a:cs typeface="Lato Light"/>
              <a:sym typeface="Lato Light"/>
            </a:endParaRPr>
          </a:p>
        </p:txBody>
      </p:sp>
      <p:sp>
        <p:nvSpPr>
          <p:cNvPr id="5719" name="Google Shape;5719;p131"/>
          <p:cNvSpPr/>
          <p:nvPr/>
        </p:nvSpPr>
        <p:spPr>
          <a:xfrm>
            <a:off x="6096000" y="1545188"/>
            <a:ext cx="3968653" cy="3984644"/>
          </a:xfrm>
          <a:prstGeom prst="ellipse">
            <a:avLst/>
          </a:prstGeom>
          <a:solidFill>
            <a:schemeClr val="accent2">
              <a:alpha val="90980"/>
            </a:schemeClr>
          </a:solidFill>
          <a:ln>
            <a:noFill/>
          </a:ln>
        </p:spPr>
        <p:txBody>
          <a:bodyPr spcFirstLastPara="1" wrap="square" lIns="45713" tIns="22850" rIns="45713" bIns="22850" anchor="ctr" anchorCtr="0">
            <a:noAutofit/>
          </a:bodyPr>
          <a:lstStyle/>
          <a:p>
            <a:pPr algn="ctr"/>
            <a:endParaRPr>
              <a:solidFill>
                <a:schemeClr val="lt1"/>
              </a:solidFill>
              <a:latin typeface="Lato Light"/>
              <a:ea typeface="Lato Light"/>
              <a:cs typeface="Lato Light"/>
              <a:sym typeface="Lato Light"/>
            </a:endParaRPr>
          </a:p>
        </p:txBody>
      </p:sp>
      <p:grpSp>
        <p:nvGrpSpPr>
          <p:cNvPr id="5720" name="Google Shape;5720;p131"/>
          <p:cNvGrpSpPr/>
          <p:nvPr/>
        </p:nvGrpSpPr>
        <p:grpSpPr>
          <a:xfrm>
            <a:off x="6491560" y="2962982"/>
            <a:ext cx="3443393" cy="1040477"/>
            <a:chOff x="14755103" y="5686494"/>
            <a:chExt cx="6886785" cy="2080954"/>
          </a:xfrm>
        </p:grpSpPr>
        <p:sp>
          <p:nvSpPr>
            <p:cNvPr id="5721" name="Google Shape;5721;p131"/>
            <p:cNvSpPr txBox="1"/>
            <p:nvPr/>
          </p:nvSpPr>
          <p:spPr>
            <a:xfrm>
              <a:off x="14755103" y="6444050"/>
              <a:ext cx="6886785" cy="1323398"/>
            </a:xfrm>
            <a:prstGeom prst="rect">
              <a:avLst/>
            </a:prstGeom>
            <a:noFill/>
            <a:ln>
              <a:noFill/>
            </a:ln>
          </p:spPr>
          <p:txBody>
            <a:bodyPr spcFirstLastPara="1" wrap="square" lIns="45700" tIns="22850" rIns="45700" bIns="22850" anchor="t" anchorCtr="0">
              <a:spAutoFit/>
            </a:bodyPr>
            <a:lstStyle/>
            <a:p>
              <a:pPr algn="ctr"/>
              <a:r>
                <a:rPr lang="en-US" sz="4000" b="1">
                  <a:solidFill>
                    <a:schemeClr val="lt1"/>
                  </a:solidFill>
                  <a:latin typeface="Lato Black"/>
                  <a:ea typeface="Lato Black"/>
                  <a:cs typeface="Lato Black"/>
                  <a:sym typeface="Lato Black"/>
                </a:rPr>
                <a:t>98% accuracy </a:t>
              </a:r>
              <a:endParaRPr sz="4000" b="1">
                <a:solidFill>
                  <a:schemeClr val="lt1"/>
                </a:solidFill>
                <a:latin typeface="Lato Black"/>
                <a:ea typeface="Lato Black"/>
                <a:cs typeface="Lato Black"/>
                <a:sym typeface="Lato Black"/>
              </a:endParaRPr>
            </a:p>
          </p:txBody>
        </p:sp>
        <p:sp>
          <p:nvSpPr>
            <p:cNvPr id="5722" name="Google Shape;5722;p131"/>
            <p:cNvSpPr txBox="1"/>
            <p:nvPr/>
          </p:nvSpPr>
          <p:spPr>
            <a:xfrm>
              <a:off x="15686769" y="5686494"/>
              <a:ext cx="4689729" cy="646290"/>
            </a:xfrm>
            <a:prstGeom prst="rect">
              <a:avLst/>
            </a:prstGeom>
            <a:noFill/>
            <a:ln>
              <a:noFill/>
            </a:ln>
          </p:spPr>
          <p:txBody>
            <a:bodyPr spcFirstLastPara="1" wrap="square" lIns="45700" tIns="22850" rIns="45700" bIns="22850" anchor="t" anchorCtr="0">
              <a:spAutoFit/>
            </a:bodyPr>
            <a:lstStyle/>
            <a:p>
              <a:pPr algn="ctr"/>
              <a:r>
                <a:rPr lang="en-US" b="1">
                  <a:solidFill>
                    <a:schemeClr val="lt1"/>
                  </a:solidFill>
                  <a:latin typeface="Lato"/>
                  <a:ea typeface="Lato"/>
                  <a:cs typeface="Lato"/>
                  <a:sym typeface="Lato"/>
                </a:rPr>
                <a:t>VGG16 model</a:t>
              </a:r>
              <a:endParaRPr b="1">
                <a:solidFill>
                  <a:schemeClr val="lt1"/>
                </a:solidFill>
                <a:latin typeface="Lato"/>
                <a:ea typeface="Lato"/>
                <a:cs typeface="Lato"/>
                <a:sym typeface="Lato"/>
              </a:endParaRPr>
            </a:p>
          </p:txBody>
        </p:sp>
      </p:grpSp>
      <p:sp>
        <p:nvSpPr>
          <p:cNvPr id="5727" name="Google Shape;5727;p131"/>
          <p:cNvSpPr/>
          <p:nvPr/>
        </p:nvSpPr>
        <p:spPr>
          <a:xfrm>
            <a:off x="2715902" y="3286127"/>
            <a:ext cx="1557846" cy="600144"/>
          </a:xfrm>
          <a:prstGeom prst="rect">
            <a:avLst/>
          </a:prstGeom>
          <a:noFill/>
          <a:ln>
            <a:noFill/>
          </a:ln>
        </p:spPr>
        <p:txBody>
          <a:bodyPr spcFirstLastPara="1" wrap="square" lIns="45713" tIns="22850" rIns="45713" bIns="22850" anchor="t" anchorCtr="0">
            <a:spAutoFit/>
          </a:bodyPr>
          <a:lstStyle/>
          <a:p>
            <a:r>
              <a:rPr lang="en-US" b="1">
                <a:solidFill>
                  <a:schemeClr val="dk2"/>
                </a:solidFill>
                <a:latin typeface="Lato"/>
                <a:ea typeface="Lato"/>
                <a:cs typeface="Lato"/>
                <a:sym typeface="Lato"/>
              </a:rPr>
              <a:t>VGG16 architecture</a:t>
            </a:r>
            <a:endParaRPr sz="1100"/>
          </a:p>
        </p:txBody>
      </p:sp>
      <p:sp>
        <p:nvSpPr>
          <p:cNvPr id="5730" name="Google Shape;5730;p131"/>
          <p:cNvSpPr/>
          <p:nvPr/>
        </p:nvSpPr>
        <p:spPr>
          <a:xfrm>
            <a:off x="1862778" y="3373268"/>
            <a:ext cx="607299" cy="580601"/>
          </a:xfrm>
          <a:custGeom>
            <a:avLst/>
            <a:gdLst/>
            <a:ahLst/>
            <a:cxnLst/>
            <a:rect l="l" t="t" r="r" b="b"/>
            <a:pathLst>
              <a:path w="21600" h="21600" extrusionOk="0">
                <a:moveTo>
                  <a:pt x="18073" y="17379"/>
                </a:moveTo>
                <a:lnTo>
                  <a:pt x="15643" y="14949"/>
                </a:lnTo>
                <a:cubicBezTo>
                  <a:pt x="16600" y="13832"/>
                  <a:pt x="17182" y="12386"/>
                  <a:pt x="17182" y="10800"/>
                </a:cubicBezTo>
                <a:cubicBezTo>
                  <a:pt x="17182" y="9214"/>
                  <a:pt x="16600" y="7767"/>
                  <a:pt x="15643" y="6651"/>
                </a:cubicBezTo>
                <a:lnTo>
                  <a:pt x="18073" y="4221"/>
                </a:lnTo>
                <a:cubicBezTo>
                  <a:pt x="19649" y="5963"/>
                  <a:pt x="20618" y="8266"/>
                  <a:pt x="20618" y="10800"/>
                </a:cubicBezTo>
                <a:cubicBezTo>
                  <a:pt x="20618" y="13335"/>
                  <a:pt x="19649" y="15637"/>
                  <a:pt x="18073" y="17379"/>
                </a:cubicBezTo>
                <a:moveTo>
                  <a:pt x="10800" y="20619"/>
                </a:moveTo>
                <a:cubicBezTo>
                  <a:pt x="8265" y="20619"/>
                  <a:pt x="5963" y="19650"/>
                  <a:pt x="4221" y="18073"/>
                </a:cubicBezTo>
                <a:lnTo>
                  <a:pt x="6651" y="15643"/>
                </a:lnTo>
                <a:cubicBezTo>
                  <a:pt x="7767" y="16600"/>
                  <a:pt x="9214" y="17182"/>
                  <a:pt x="10800" y="17182"/>
                </a:cubicBezTo>
                <a:cubicBezTo>
                  <a:pt x="12386" y="17182"/>
                  <a:pt x="13833" y="16600"/>
                  <a:pt x="14949" y="15643"/>
                </a:cubicBezTo>
                <a:lnTo>
                  <a:pt x="17379" y="18073"/>
                </a:lnTo>
                <a:cubicBezTo>
                  <a:pt x="15637" y="19650"/>
                  <a:pt x="13334" y="20619"/>
                  <a:pt x="10800" y="20619"/>
                </a:cubicBezTo>
                <a:moveTo>
                  <a:pt x="982" y="10800"/>
                </a:moveTo>
                <a:cubicBezTo>
                  <a:pt x="982" y="8266"/>
                  <a:pt x="1950" y="5963"/>
                  <a:pt x="3527" y="4221"/>
                </a:cubicBezTo>
                <a:lnTo>
                  <a:pt x="5957" y="6651"/>
                </a:lnTo>
                <a:cubicBezTo>
                  <a:pt x="4999" y="7767"/>
                  <a:pt x="4418" y="9214"/>
                  <a:pt x="4418" y="10800"/>
                </a:cubicBezTo>
                <a:cubicBezTo>
                  <a:pt x="4418" y="12386"/>
                  <a:pt x="4999" y="13832"/>
                  <a:pt x="5957" y="14949"/>
                </a:cubicBezTo>
                <a:lnTo>
                  <a:pt x="3527" y="17379"/>
                </a:lnTo>
                <a:cubicBezTo>
                  <a:pt x="1950" y="15637"/>
                  <a:pt x="982" y="13335"/>
                  <a:pt x="982" y="10800"/>
                </a:cubicBezTo>
                <a:moveTo>
                  <a:pt x="16200" y="10800"/>
                </a:moveTo>
                <a:cubicBezTo>
                  <a:pt x="16200" y="13782"/>
                  <a:pt x="13782" y="16200"/>
                  <a:pt x="10800" y="16200"/>
                </a:cubicBezTo>
                <a:cubicBezTo>
                  <a:pt x="7817" y="16200"/>
                  <a:pt x="5400" y="13782"/>
                  <a:pt x="5400" y="10800"/>
                </a:cubicBezTo>
                <a:cubicBezTo>
                  <a:pt x="5400" y="7817"/>
                  <a:pt x="7817" y="5400"/>
                  <a:pt x="10800" y="5400"/>
                </a:cubicBezTo>
                <a:cubicBezTo>
                  <a:pt x="13782" y="5400"/>
                  <a:pt x="16200" y="7817"/>
                  <a:pt x="16200" y="10800"/>
                </a:cubicBezTo>
                <a:moveTo>
                  <a:pt x="10800" y="982"/>
                </a:moveTo>
                <a:cubicBezTo>
                  <a:pt x="13334" y="982"/>
                  <a:pt x="15637" y="1950"/>
                  <a:pt x="17379" y="3527"/>
                </a:cubicBezTo>
                <a:lnTo>
                  <a:pt x="14949" y="5957"/>
                </a:lnTo>
                <a:cubicBezTo>
                  <a:pt x="13832" y="4999"/>
                  <a:pt x="12386" y="4418"/>
                  <a:pt x="10800" y="4418"/>
                </a:cubicBezTo>
                <a:cubicBezTo>
                  <a:pt x="9214" y="4418"/>
                  <a:pt x="7767" y="4999"/>
                  <a:pt x="6651" y="5957"/>
                </a:cubicBezTo>
                <a:lnTo>
                  <a:pt x="4221" y="3527"/>
                </a:lnTo>
                <a:cubicBezTo>
                  <a:pt x="5963" y="1950"/>
                  <a:pt x="8265" y="982"/>
                  <a:pt x="10800" y="982"/>
                </a:cubicBezTo>
                <a:moveTo>
                  <a:pt x="10800" y="0"/>
                </a:moveTo>
                <a:cubicBezTo>
                  <a:pt x="4835" y="0"/>
                  <a:pt x="0" y="4835"/>
                  <a:pt x="0" y="10800"/>
                </a:cubicBezTo>
                <a:cubicBezTo>
                  <a:pt x="0" y="16764"/>
                  <a:pt x="4835" y="21600"/>
                  <a:pt x="10800" y="21600"/>
                </a:cubicBezTo>
                <a:cubicBezTo>
                  <a:pt x="16764" y="21600"/>
                  <a:pt x="21600" y="16764"/>
                  <a:pt x="21600" y="10800"/>
                </a:cubicBezTo>
                <a:cubicBezTo>
                  <a:pt x="21600" y="4835"/>
                  <a:pt x="16764" y="0"/>
                  <a:pt x="10800" y="0"/>
                </a:cubicBezTo>
              </a:path>
            </a:pathLst>
          </a:custGeom>
          <a:solidFill>
            <a:schemeClr val="accent1"/>
          </a:solidFill>
          <a:ln>
            <a:noFill/>
          </a:ln>
        </p:spPr>
        <p:txBody>
          <a:bodyPr spcFirstLastPara="1" wrap="square" lIns="19038" tIns="19038" rIns="19038" bIns="19038" anchor="ctr" anchorCtr="0">
            <a:noAutofit/>
          </a:bodyPr>
          <a:lstStyle/>
          <a:p>
            <a:endParaRPr sz="15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8325301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72"/>
        <p:cNvGrpSpPr/>
        <p:nvPr/>
      </p:nvGrpSpPr>
      <p:grpSpPr>
        <a:xfrm>
          <a:off x="0" y="0"/>
          <a:ext cx="0" cy="0"/>
          <a:chOff x="0" y="0"/>
          <a:chExt cx="0" cy="0"/>
        </a:xfrm>
      </p:grpSpPr>
      <p:sp>
        <p:nvSpPr>
          <p:cNvPr id="873" name="Google Shape;873;p31"/>
          <p:cNvSpPr/>
          <p:nvPr/>
        </p:nvSpPr>
        <p:spPr>
          <a:xfrm>
            <a:off x="7854175" y="0"/>
            <a:ext cx="4337825" cy="6858000"/>
          </a:xfrm>
          <a:prstGeom prst="rect">
            <a:avLst/>
          </a:prstGeom>
          <a:solidFill>
            <a:srgbClr val="19232E"/>
          </a:solidFill>
          <a:ln>
            <a:noFill/>
          </a:ln>
        </p:spPr>
        <p:txBody>
          <a:bodyPr spcFirstLastPara="1" wrap="square" lIns="45713" tIns="22850" rIns="45713" bIns="22850" anchor="ctr" anchorCtr="0">
            <a:noAutofit/>
          </a:bodyPr>
          <a:lstStyle/>
          <a:p>
            <a:pPr algn="ctr"/>
            <a:endParaRPr>
              <a:solidFill>
                <a:schemeClr val="lt1"/>
              </a:solidFill>
              <a:latin typeface="Lato Light"/>
              <a:ea typeface="Lato Light"/>
              <a:cs typeface="Lato Light"/>
              <a:sym typeface="Lato Light"/>
            </a:endParaRPr>
          </a:p>
        </p:txBody>
      </p:sp>
      <p:sp>
        <p:nvSpPr>
          <p:cNvPr id="874" name="Google Shape;874;p31"/>
          <p:cNvSpPr/>
          <p:nvPr/>
        </p:nvSpPr>
        <p:spPr>
          <a:xfrm>
            <a:off x="9256867" y="653444"/>
            <a:ext cx="1529266" cy="663580"/>
          </a:xfrm>
          <a:prstGeom prst="rect">
            <a:avLst/>
          </a:prstGeom>
          <a:noFill/>
          <a:ln>
            <a:noFill/>
          </a:ln>
        </p:spPr>
        <p:txBody>
          <a:bodyPr spcFirstLastPara="1" wrap="square" lIns="0" tIns="0" rIns="0" bIns="0" anchor="ctr" anchorCtr="0">
            <a:spAutoFit/>
          </a:bodyPr>
          <a:lstStyle/>
          <a:p>
            <a:pPr algn="ctr">
              <a:lnSpc>
                <a:spcPct val="308333"/>
              </a:lnSpc>
            </a:pPr>
            <a:r>
              <a:rPr lang="en-US" sz="1400" b="1">
                <a:solidFill>
                  <a:schemeClr val="lt1"/>
                </a:solidFill>
                <a:latin typeface="Lato Black"/>
                <a:sym typeface="Lato Black"/>
              </a:rPr>
              <a:t>VGG16 architecture</a:t>
            </a:r>
            <a:endParaRPr sz="1000"/>
          </a:p>
        </p:txBody>
      </p:sp>
      <p:pic>
        <p:nvPicPr>
          <p:cNvPr id="6" name="Picture 5">
            <a:extLst>
              <a:ext uri="{FF2B5EF4-FFF2-40B4-BE49-F238E27FC236}">
                <a16:creationId xmlns:a16="http://schemas.microsoft.com/office/drawing/2014/main" id="{1B76CFF9-2EDF-3549-8197-4364289D12DA}"/>
              </a:ext>
            </a:extLst>
          </p:cNvPr>
          <p:cNvPicPr>
            <a:picLocks noChangeAspect="1"/>
          </p:cNvPicPr>
          <p:nvPr/>
        </p:nvPicPr>
        <p:blipFill>
          <a:blip r:embed="rId3"/>
          <a:stretch>
            <a:fillRect/>
          </a:stretch>
        </p:blipFill>
        <p:spPr>
          <a:xfrm>
            <a:off x="2921565" y="30119"/>
            <a:ext cx="4652319" cy="6797761"/>
          </a:xfrm>
          <a:prstGeom prst="rect">
            <a:avLst/>
          </a:prstGeom>
        </p:spPr>
      </p:pic>
      <p:sp>
        <p:nvSpPr>
          <p:cNvPr id="7" name="Rectangle 6">
            <a:extLst>
              <a:ext uri="{FF2B5EF4-FFF2-40B4-BE49-F238E27FC236}">
                <a16:creationId xmlns:a16="http://schemas.microsoft.com/office/drawing/2014/main" id="{F4286D89-EA9B-5C42-A227-90C3266F1055}"/>
              </a:ext>
            </a:extLst>
          </p:cNvPr>
          <p:cNvSpPr/>
          <p:nvPr/>
        </p:nvSpPr>
        <p:spPr>
          <a:xfrm>
            <a:off x="8414756" y="1684718"/>
            <a:ext cx="3213488" cy="954107"/>
          </a:xfrm>
          <a:prstGeom prst="rect">
            <a:avLst/>
          </a:prstGeom>
        </p:spPr>
        <p:txBody>
          <a:bodyPr wrap="square">
            <a:spAutoFit/>
          </a:bodyPr>
          <a:lstStyle/>
          <a:p>
            <a:r>
              <a:rPr lang="en-US" sz="1400" b="0" i="0" u="none" strike="noStrike">
                <a:solidFill>
                  <a:schemeClr val="bg1"/>
                </a:solidFill>
                <a:effectLst/>
                <a:latin typeface="Arial" panose="020B0604020202020204" pitchFamily="34" charset="0"/>
              </a:rPr>
              <a:t>The Visual Geometry Group (VGG) was the runner up of ImageNet Large Scale Visual Recognition Competition(ILSVRC) in 2014. </a:t>
            </a:r>
            <a:endParaRPr lang="en-KZ" sz="1400">
              <a:solidFill>
                <a:schemeClr val="bg1"/>
              </a:solidFill>
            </a:endParaRPr>
          </a:p>
        </p:txBody>
      </p:sp>
      <p:pic>
        <p:nvPicPr>
          <p:cNvPr id="8" name="Picture 7">
            <a:extLst>
              <a:ext uri="{FF2B5EF4-FFF2-40B4-BE49-F238E27FC236}">
                <a16:creationId xmlns:a16="http://schemas.microsoft.com/office/drawing/2014/main" id="{0C77126F-3E6F-434E-8EC3-84A70780245D}"/>
              </a:ext>
            </a:extLst>
          </p:cNvPr>
          <p:cNvPicPr>
            <a:picLocks noChangeAspect="1"/>
          </p:cNvPicPr>
          <p:nvPr/>
        </p:nvPicPr>
        <p:blipFill>
          <a:blip r:embed="rId4"/>
          <a:stretch>
            <a:fillRect/>
          </a:stretch>
        </p:blipFill>
        <p:spPr>
          <a:xfrm rot="5400000">
            <a:off x="-1754289" y="2466915"/>
            <a:ext cx="6819025" cy="1854200"/>
          </a:xfrm>
          <a:prstGeom prst="rect">
            <a:avLst/>
          </a:prstGeom>
        </p:spPr>
      </p:pic>
    </p:spTree>
    <p:extLst>
      <p:ext uri="{BB962C8B-B14F-4D97-AF65-F5344CB8AC3E}">
        <p14:creationId xmlns:p14="http://schemas.microsoft.com/office/powerpoint/2010/main" val="281176345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445</TotalTime>
  <Words>1419</Words>
  <Application>Microsoft Office PowerPoint</Application>
  <PresentationFormat>Widescreen</PresentationFormat>
  <Paragraphs>64</Paragraphs>
  <Slides>13</Slides>
  <Notes>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13</vt:i4>
      </vt:variant>
    </vt:vector>
  </HeadingPairs>
  <TitlesOfParts>
    <vt:vector size="21" baseType="lpstr">
      <vt:lpstr>Arial</vt:lpstr>
      <vt:lpstr>Avenir Light</vt:lpstr>
      <vt:lpstr>Calibri</vt:lpstr>
      <vt:lpstr>Calibri Light</vt:lpstr>
      <vt:lpstr>Lato</vt:lpstr>
      <vt:lpstr>Lato Black</vt:lpstr>
      <vt:lpstr>Lato Light</vt:lpstr>
      <vt:lpstr>Office Theme</vt:lpstr>
      <vt:lpstr>Optical Character Recognition for Kazakh Language</vt:lpstr>
      <vt:lpstr>Abstract</vt:lpstr>
      <vt:lpstr>Originality</vt:lpstr>
      <vt:lpstr>Image text preprocessing</vt:lpstr>
      <vt:lpstr>Image text preprocessing</vt:lpstr>
      <vt:lpstr>PowerPoint Presentation</vt:lpstr>
      <vt:lpstr>PowerPoint Presentation</vt:lpstr>
      <vt:lpstr>PowerPoint Presentation</vt:lpstr>
      <vt:lpstr>PowerPoint Presentation</vt:lpstr>
      <vt:lpstr>PowerPoint Presentation</vt:lpstr>
      <vt:lpstr>PowerPoint Presentation</vt:lpstr>
      <vt:lpstr>Conclusion</vt:lpstr>
      <vt:lpstr>THE END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Optical Character Recognition for Kazakh Language</dc:title>
  <dc:creator>Nursultan D. Nazarbai</dc:creator>
  <cp:lastModifiedBy>Nursultan D. Nazarbai</cp:lastModifiedBy>
  <cp:revision>6</cp:revision>
  <dcterms:created xsi:type="dcterms:W3CDTF">2021-12-19T07:20:35Z</dcterms:created>
  <dcterms:modified xsi:type="dcterms:W3CDTF">2021-12-23T09:28:27Z</dcterms:modified>
</cp:coreProperties>
</file>